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Architects Daughter"/>
      <p:regular r:id="rId25"/>
    </p:embeddedFont>
    <p:embeddedFont>
      <p:font typeface="Anton"/>
      <p:regular r:id="rId26"/>
    </p:embeddedFont>
    <p:embeddedFont>
      <p:font typeface="Nunito"/>
      <p:regular r:id="rId27"/>
      <p:bold r:id="rId28"/>
      <p:italic r:id="rId29"/>
      <p:boldItalic r:id="rId30"/>
    </p:embeddedFont>
    <p:embeddedFont>
      <p:font typeface="Barlow Condensed"/>
      <p:regular r:id="rId31"/>
      <p:bold r:id="rId32"/>
      <p:italic r:id="rId33"/>
      <p:boldItalic r:id="rId34"/>
    </p:embeddedFont>
    <p:embeddedFont>
      <p:font typeface="Barlow Semi Condensed Medium"/>
      <p:regular r:id="rId35"/>
      <p:bold r:id="rId36"/>
      <p:italic r:id="rId37"/>
      <p:boldItalic r:id="rId38"/>
    </p:embeddedFont>
    <p:embeddedFont>
      <p:font typeface="Archivo"/>
      <p:regular r:id="rId39"/>
      <p:bold r:id="rId40"/>
      <p:italic r:id="rId41"/>
      <p:boldItalic r:id="rId42"/>
    </p:embeddedFont>
    <p:embeddedFont>
      <p:font typeface="Roboto"/>
      <p:regular r:id="rId43"/>
      <p:bold r:id="rId44"/>
      <p:italic r:id="rId45"/>
      <p:boldItalic r:id="rId46"/>
    </p:embeddedFont>
    <p:embeddedFont>
      <p:font typeface="Poppins"/>
      <p:regular r:id="rId47"/>
      <p:bold r:id="rId48"/>
      <p:italic r:id="rId49"/>
      <p:boldItalic r:id="rId50"/>
    </p:embeddedFont>
    <p:embeddedFont>
      <p:font typeface="Barlow Semi Condensed"/>
      <p:regular r:id="rId51"/>
      <p:bold r:id="rId52"/>
      <p:italic r:id="rId53"/>
      <p:boldItalic r:id="rId54"/>
    </p:embeddedFont>
    <p:embeddedFont>
      <p:font typeface="Merriweather"/>
      <p:regular r:id="rId55"/>
      <p:bold r:id="rId56"/>
      <p:italic r:id="rId57"/>
      <p:boldItalic r:id="rId58"/>
    </p:embeddedFont>
    <p:embeddedFont>
      <p:font typeface="Barlow Semi Condensed SemiBold"/>
      <p:regular r:id="rId59"/>
      <p:bold r:id="rId60"/>
      <p:italic r:id="rId61"/>
      <p:boldItalic r:id="rId62"/>
    </p:embeddedFont>
    <p:embeddedFont>
      <p:font typeface="Homemade Apple"/>
      <p:regular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D73F492-35B2-49B5-9853-B5FCD305E3B6}">
  <a:tblStyle styleId="{8D73F492-35B2-49B5-9853-B5FCD305E3B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bold.fntdata"/><Relationship Id="rId42" Type="http://schemas.openxmlformats.org/officeDocument/2006/relationships/font" Target="fonts/Archivo-boldItalic.fntdata"/><Relationship Id="rId41" Type="http://schemas.openxmlformats.org/officeDocument/2006/relationships/font" Target="fonts/Archivo-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bold.fntdata"/><Relationship Id="rId47" Type="http://schemas.openxmlformats.org/officeDocument/2006/relationships/font" Target="fonts/Poppins-regular.fntdata"/><Relationship Id="rId49"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Condensed-regular.fntdata"/><Relationship Id="rId30" Type="http://schemas.openxmlformats.org/officeDocument/2006/relationships/font" Target="fonts/Nunito-boldItalic.fntdata"/><Relationship Id="rId33" Type="http://schemas.openxmlformats.org/officeDocument/2006/relationships/font" Target="fonts/BarlowCondensed-italic.fntdata"/><Relationship Id="rId32" Type="http://schemas.openxmlformats.org/officeDocument/2006/relationships/font" Target="fonts/BarlowCondensed-bold.fntdata"/><Relationship Id="rId35" Type="http://schemas.openxmlformats.org/officeDocument/2006/relationships/font" Target="fonts/BarlowSemiCondensedMedium-regular.fntdata"/><Relationship Id="rId34" Type="http://schemas.openxmlformats.org/officeDocument/2006/relationships/font" Target="fonts/BarlowCondensed-boldItalic.fntdata"/><Relationship Id="rId37" Type="http://schemas.openxmlformats.org/officeDocument/2006/relationships/font" Target="fonts/BarlowSemiCondensedMedium-italic.fntdata"/><Relationship Id="rId36" Type="http://schemas.openxmlformats.org/officeDocument/2006/relationships/font" Target="fonts/BarlowSemiCondensedMedium-bold.fntdata"/><Relationship Id="rId39" Type="http://schemas.openxmlformats.org/officeDocument/2006/relationships/font" Target="fonts/Archivo-regular.fntdata"/><Relationship Id="rId38" Type="http://schemas.openxmlformats.org/officeDocument/2006/relationships/font" Target="fonts/BarlowSemiCondensedMedium-boldItalic.fntdata"/><Relationship Id="rId62" Type="http://schemas.openxmlformats.org/officeDocument/2006/relationships/font" Target="fonts/BarlowSemiCondensedSemiBold-boldItalic.fntdata"/><Relationship Id="rId61" Type="http://schemas.openxmlformats.org/officeDocument/2006/relationships/font" Target="fonts/BarlowSemiCondensedSemiBold-italic.fntdata"/><Relationship Id="rId20" Type="http://schemas.openxmlformats.org/officeDocument/2006/relationships/slide" Target="slides/slide14.xml"/><Relationship Id="rId63" Type="http://schemas.openxmlformats.org/officeDocument/2006/relationships/font" Target="fonts/HomemadeApple-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arlowSemiCondensedSemiBold-bold.fntdata"/><Relationship Id="rId26" Type="http://schemas.openxmlformats.org/officeDocument/2006/relationships/font" Target="fonts/Anton-regular.fntdata"/><Relationship Id="rId25" Type="http://schemas.openxmlformats.org/officeDocument/2006/relationships/font" Target="fonts/ArchitectsDaughter-regular.fntdata"/><Relationship Id="rId28" Type="http://schemas.openxmlformats.org/officeDocument/2006/relationships/font" Target="fonts/Nunito-bold.fntdata"/><Relationship Id="rId27" Type="http://schemas.openxmlformats.org/officeDocument/2006/relationships/font" Target="fonts/Nunito-regular.fntdata"/><Relationship Id="rId29" Type="http://schemas.openxmlformats.org/officeDocument/2006/relationships/font" Target="fonts/Nunito-italic.fntdata"/><Relationship Id="rId51" Type="http://schemas.openxmlformats.org/officeDocument/2006/relationships/font" Target="fonts/BarlowSemiCondensed-regular.fntdata"/><Relationship Id="rId50" Type="http://schemas.openxmlformats.org/officeDocument/2006/relationships/font" Target="fonts/Poppins-boldItalic.fntdata"/><Relationship Id="rId53" Type="http://schemas.openxmlformats.org/officeDocument/2006/relationships/font" Target="fonts/BarlowSemiCondensed-italic.fntdata"/><Relationship Id="rId52" Type="http://schemas.openxmlformats.org/officeDocument/2006/relationships/font" Target="fonts/BarlowSemiCondensed-bold.fntdata"/><Relationship Id="rId11" Type="http://schemas.openxmlformats.org/officeDocument/2006/relationships/slide" Target="slides/slide5.xml"/><Relationship Id="rId55" Type="http://schemas.openxmlformats.org/officeDocument/2006/relationships/font" Target="fonts/Merriweather-regular.fntdata"/><Relationship Id="rId10" Type="http://schemas.openxmlformats.org/officeDocument/2006/relationships/slide" Target="slides/slide4.xml"/><Relationship Id="rId54" Type="http://schemas.openxmlformats.org/officeDocument/2006/relationships/font" Target="fonts/BarlowSemiCondensed-boldItalic.fntdata"/><Relationship Id="rId13" Type="http://schemas.openxmlformats.org/officeDocument/2006/relationships/slide" Target="slides/slide7.xml"/><Relationship Id="rId57" Type="http://schemas.openxmlformats.org/officeDocument/2006/relationships/font" Target="fonts/Merriweather-italic.fntdata"/><Relationship Id="rId12" Type="http://schemas.openxmlformats.org/officeDocument/2006/relationships/slide" Target="slides/slide6.xml"/><Relationship Id="rId56" Type="http://schemas.openxmlformats.org/officeDocument/2006/relationships/font" Target="fonts/Merriweather-bold.fntdata"/><Relationship Id="rId15" Type="http://schemas.openxmlformats.org/officeDocument/2006/relationships/slide" Target="slides/slide9.xml"/><Relationship Id="rId59" Type="http://schemas.openxmlformats.org/officeDocument/2006/relationships/font" Target="fonts/BarlowSemiCondensedSemiBold-regular.fntdata"/><Relationship Id="rId14" Type="http://schemas.openxmlformats.org/officeDocument/2006/relationships/slide" Target="slides/slide8.xml"/><Relationship Id="rId58" Type="http://schemas.openxmlformats.org/officeDocument/2006/relationships/font" Target="fonts/Merriweather-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8cee744244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8cee744244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g189a9bcc80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1" name="Google Shape;1771;g189a9bcc80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g8d36c46290_0_2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6" name="Google Shape;1796;g8d36c46290_0_2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g189a9bcc80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0" name="Google Shape;1830;g189a9bcc80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8d36c46290_0_2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8d36c46290_0_2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gb95ccfa134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0" name="Google Shape;1900;gb95ccfa13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b95ccfa13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5" name="Google Shape;1935;gb95ccfa13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gb95ccfa13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1" name="Google Shape;1961;gb95ccfa13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8cee744244_1_1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6" name="Google Shape;1986;g8cee744244_1_1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7" name="Shape 2007"/>
        <p:cNvGrpSpPr/>
        <p:nvPr/>
      </p:nvGrpSpPr>
      <p:grpSpPr>
        <a:xfrm>
          <a:off x="0" y="0"/>
          <a:ext cx="0" cy="0"/>
          <a:chOff x="0" y="0"/>
          <a:chExt cx="0" cy="0"/>
        </a:xfrm>
      </p:grpSpPr>
      <p:sp>
        <p:nvSpPr>
          <p:cNvPr id="2008" name="Google Shape;2008;g6fd8ccc017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9" name="Google Shape;2009;g6fd8ccc017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b8e52daaa6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b8e52daaa6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b9339a10f8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gb9339a10f8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b9339a10f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4" name="Google Shape;1604;gb9339a10f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b95ccfa13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b95ccfa13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8d36c46290_0_2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0" name="Google Shape;1640;g8d36c46290_0_2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g8d36c46290_0_2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3" name="Google Shape;1673;g8d36c46290_0_2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8d36c46290_0_2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0" name="Google Shape;1700;g8d36c46290_0_2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8d36c46290_0_2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1" name="Google Shape;1731;g8d36c46290_0_2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8.xml"/><Relationship Id="rId3" Type="http://schemas.openxmlformats.org/officeDocument/2006/relationships/slide" Target="/ppt/slides/slide9.xml"/><Relationship Id="rId4" Type="http://schemas.openxmlformats.org/officeDocument/2006/relationships/slide" Target="/ppt/slides/slide11.xml"/><Relationship Id="rId5" Type="http://schemas.openxmlformats.org/officeDocument/2006/relationships/slide" Target="/ppt/slides/slide13.xml"/><Relationship Id="rId6" Type="http://schemas.openxmlformats.org/officeDocument/2006/relationships/slide" Target="/ppt/slides/slide6.xml"/><Relationship Id="rId7" Type="http://schemas.openxmlformats.org/officeDocument/2006/relationships/slide" Target="/ppt/slides/slide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8.xml"/><Relationship Id="rId3" Type="http://schemas.openxmlformats.org/officeDocument/2006/relationships/slide" Target="/ppt/slides/slide9.xml"/><Relationship Id="rId4" Type="http://schemas.openxmlformats.org/officeDocument/2006/relationships/slide" Target="/ppt/slides/slide11.xml"/><Relationship Id="rId5" Type="http://schemas.openxmlformats.org/officeDocument/2006/relationships/slide" Target="/ppt/slides/slide13.xml"/><Relationship Id="rId6" Type="http://schemas.openxmlformats.org/officeDocument/2006/relationships/slide" Target="/ppt/slides/slide6.xml"/><Relationship Id="rId7" Type="http://schemas.openxmlformats.org/officeDocument/2006/relationships/slide" Target="/ppt/slides/slide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9.xml"/><Relationship Id="rId3" Type="http://schemas.openxmlformats.org/officeDocument/2006/relationships/slide" Target="/ppt/slides/slide11.xml"/><Relationship Id="rId4" Type="http://schemas.openxmlformats.org/officeDocument/2006/relationships/slide" Target="/ppt/slides/slide13.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9.xml"/><Relationship Id="rId3" Type="http://schemas.openxmlformats.org/officeDocument/2006/relationships/slide" Target="/ppt/slides/slide11.xml"/><Relationship Id="rId4" Type="http://schemas.openxmlformats.org/officeDocument/2006/relationships/slide" Target="/ppt/slides/slide13.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1.xml"/><Relationship Id="rId3" Type="http://schemas.openxmlformats.org/officeDocument/2006/relationships/slide" Target="/ppt/slides/slide13.xml"/><Relationship Id="rId4" Type="http://schemas.openxmlformats.org/officeDocument/2006/relationships/slide" Target="/ppt/slides/slide6.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1.xml"/><Relationship Id="rId3" Type="http://schemas.openxmlformats.org/officeDocument/2006/relationships/slide" Target="/ppt/slides/slide13.xml"/><Relationship Id="rId4" Type="http://schemas.openxmlformats.org/officeDocument/2006/relationships/slide" Target="/ppt/slides/slide6.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3.xml"/><Relationship Id="rId3" Type="http://schemas.openxmlformats.org/officeDocument/2006/relationships/slide" Target="/ppt/slides/slide6.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3.xml"/><Relationship Id="rId3" Type="http://schemas.openxmlformats.org/officeDocument/2006/relationships/slide" Target="/ppt/slides/slide6.xml"/><Relationship Id="rId4"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 Id="rId8" Type="http://schemas.openxmlformats.org/officeDocument/2006/relationships/slide" Target="/ppt/slides/slide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12.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6.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slide" Target="/ppt/slides/slide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7.xml"/><Relationship Id="rId3" Type="http://schemas.openxmlformats.org/officeDocument/2006/relationships/slide" Target="/ppt/slides/slide8.xml"/><Relationship Id="rId4" Type="http://schemas.openxmlformats.org/officeDocument/2006/relationships/slide" Target="/ppt/slides/slide9.xml"/><Relationship Id="rId5" Type="http://schemas.openxmlformats.org/officeDocument/2006/relationships/slide" Target="/ppt/slides/slide11.xml"/><Relationship Id="rId6" Type="http://schemas.openxmlformats.org/officeDocument/2006/relationships/slide" Target="/ppt/slides/slide13.xml"/><Relationship Id="rId7" Type="http://schemas.openxmlformats.org/officeDocument/2006/relationships/slide" Target="/ppt/slides/slide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7.xml"/><Relationship Id="rId3" Type="http://schemas.openxmlformats.org/officeDocument/2006/relationships/slide" Target="/ppt/slides/slide8.xml"/><Relationship Id="rId4" Type="http://schemas.openxmlformats.org/officeDocument/2006/relationships/slide" Target="/ppt/slides/slide9.xml"/><Relationship Id="rId5" Type="http://schemas.openxmlformats.org/officeDocument/2006/relationships/slide" Target="/ppt/slides/slide11.xml"/><Relationship Id="rId6" Type="http://schemas.openxmlformats.org/officeDocument/2006/relationships/slide" Target="/ppt/slides/slide13.xml"/><Relationship Id="rId7" Type="http://schemas.openxmlformats.org/officeDocument/2006/relationships/slide" Target="/ppt/slides/slide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Cover">
  <p:cSld name="CUSTOM_14">
    <p:spTree>
      <p:nvGrpSpPr>
        <p:cNvPr id="10" name="Shape 10"/>
        <p:cNvGrpSpPr/>
        <p:nvPr/>
      </p:nvGrpSpPr>
      <p:grpSpPr>
        <a:xfrm>
          <a:off x="0" y="0"/>
          <a:ext cx="0" cy="0"/>
          <a:chOff x="0" y="0"/>
          <a:chExt cx="0" cy="0"/>
        </a:xfrm>
      </p:grpSpPr>
      <p:sp>
        <p:nvSpPr>
          <p:cNvPr id="11" name="Google Shape;11;p2"/>
          <p:cNvSpPr/>
          <p:nvPr/>
        </p:nvSpPr>
        <p:spPr>
          <a:xfrm rot="-398920">
            <a:off x="970370" y="418635"/>
            <a:ext cx="4153533" cy="5782068"/>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398920">
            <a:off x="1122770" y="571035"/>
            <a:ext cx="4153533" cy="5782068"/>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79047">
            <a:off x="853829" y="570991"/>
            <a:ext cx="4153481" cy="5782175"/>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53820" y="481441"/>
            <a:ext cx="4153500" cy="5782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rot="614478">
            <a:off x="856417" y="467800"/>
            <a:ext cx="309037" cy="6224002"/>
            <a:chOff x="1057141" y="849352"/>
            <a:chExt cx="309027" cy="6223798"/>
          </a:xfrm>
        </p:grpSpPr>
        <p:grpSp>
          <p:nvGrpSpPr>
            <p:cNvPr id="16" name="Google Shape;16;p2"/>
            <p:cNvGrpSpPr/>
            <p:nvPr/>
          </p:nvGrpSpPr>
          <p:grpSpPr>
            <a:xfrm>
              <a:off x="1057141" y="849352"/>
              <a:ext cx="309027" cy="5875123"/>
              <a:chOff x="1057141" y="849352"/>
              <a:chExt cx="309027" cy="5875123"/>
            </a:xfrm>
          </p:grpSpPr>
          <p:sp>
            <p:nvSpPr>
              <p:cNvPr id="17" name="Google Shape;17;p2"/>
              <p:cNvSpPr/>
              <p:nvPr/>
            </p:nvSpPr>
            <p:spPr>
              <a:xfrm rot="-17275">
                <a:off x="1057889" y="850101"/>
                <a:ext cx="298504" cy="738902"/>
              </a:xfrm>
              <a:prstGeom prst="triangle">
                <a:avLst>
                  <a:gd fmla="val 50000" name="adj"/>
                </a:avLst>
              </a:prstGeom>
              <a:solidFill>
                <a:srgbClr val="FCECD8"/>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8" name="Google Shape;18;p2"/>
              <p:cNvSpPr/>
              <p:nvPr/>
            </p:nvSpPr>
            <p:spPr>
              <a:xfrm rot="-17539">
                <a:off x="1132204" y="850036"/>
                <a:ext cx="149354" cy="369455"/>
              </a:xfrm>
              <a:custGeom>
                <a:rect b="b" l="l" r="r" t="t"/>
                <a:pathLst>
                  <a:path extrusionOk="0" h="369454" w="304800">
                    <a:moveTo>
                      <a:pt x="0" y="369454"/>
                    </a:moveTo>
                    <a:lnTo>
                      <a:pt x="152400" y="0"/>
                    </a:lnTo>
                    <a:lnTo>
                      <a:pt x="304800" y="369454"/>
                    </a:lnTo>
                    <a:close/>
                  </a:path>
                </a:pathLst>
              </a:custGeom>
              <a:solidFill>
                <a:srgbClr val="0C0D1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9" name="Google Shape;19;p2"/>
              <p:cNvSpPr/>
              <p:nvPr/>
            </p:nvSpPr>
            <p:spPr>
              <a:xfrm rot="-5406226">
                <a:off x="-1355137" y="4007073"/>
                <a:ext cx="5134808" cy="298504"/>
              </a:xfrm>
              <a:prstGeom prst="rect">
                <a:avLst/>
              </a:prstGeom>
              <a:gradFill>
                <a:gsLst>
                  <a:gs pos="0">
                    <a:srgbClr val="FFCB25"/>
                  </a:gs>
                  <a:gs pos="47000">
                    <a:srgbClr val="FFCB25"/>
                  </a:gs>
                  <a:gs pos="76000">
                    <a:srgbClr val="FFE599"/>
                  </a:gs>
                  <a:gs pos="100000">
                    <a:srgbClr val="FFE599"/>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cxnSp>
            <p:nvCxnSpPr>
              <p:cNvPr id="20" name="Google Shape;20;p2"/>
              <p:cNvCxnSpPr/>
              <p:nvPr/>
            </p:nvCxnSpPr>
            <p:spPr>
              <a:xfrm rot="10800000">
                <a:off x="1149000" y="1587443"/>
                <a:ext cx="0" cy="5136005"/>
              </a:xfrm>
              <a:prstGeom prst="straightConnector1">
                <a:avLst/>
              </a:prstGeom>
              <a:noFill/>
              <a:ln cap="flat" cmpd="sng" w="9525">
                <a:solidFill>
                  <a:srgbClr val="000000"/>
                </a:solidFill>
                <a:prstDash val="solid"/>
                <a:round/>
                <a:headEnd len="sm" w="sm" type="none"/>
                <a:tailEnd len="sm" w="sm" type="none"/>
              </a:ln>
            </p:spPr>
          </p:cxnSp>
          <p:cxnSp>
            <p:nvCxnSpPr>
              <p:cNvPr id="21" name="Google Shape;21;p2"/>
              <p:cNvCxnSpPr/>
              <p:nvPr/>
            </p:nvCxnSpPr>
            <p:spPr>
              <a:xfrm rot="-10729852">
                <a:off x="1260248" y="1588873"/>
                <a:ext cx="14703" cy="5134805"/>
              </a:xfrm>
              <a:prstGeom prst="straightConnector1">
                <a:avLst/>
              </a:prstGeom>
              <a:noFill/>
              <a:ln cap="flat" cmpd="sng" w="9525">
                <a:solidFill>
                  <a:srgbClr val="000000"/>
                </a:solidFill>
                <a:prstDash val="solid"/>
                <a:round/>
                <a:headEnd len="sm" w="sm" type="none"/>
                <a:tailEnd len="sm" w="sm" type="none"/>
              </a:ln>
            </p:spPr>
          </p:cxnSp>
        </p:grpSp>
        <p:sp>
          <p:nvSpPr>
            <p:cNvPr id="22" name="Google Shape;22;p2"/>
            <p:cNvSpPr/>
            <p:nvPr/>
          </p:nvSpPr>
          <p:spPr>
            <a:xfrm>
              <a:off x="1060625" y="6798950"/>
              <a:ext cx="301800" cy="274200"/>
            </a:xfrm>
            <a:prstGeom prst="roundRect">
              <a:avLst>
                <a:gd fmla="val 16667" name="adj"/>
              </a:avLst>
            </a:prstGeom>
            <a:solidFill>
              <a:srgbClr val="F4CC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061368" y="6713150"/>
              <a:ext cx="301800" cy="137100"/>
            </a:xfrm>
            <a:prstGeom prst="rect">
              <a:avLst/>
            </a:prstGeom>
            <a:gradFill>
              <a:gsLst>
                <a:gs pos="0">
                  <a:srgbClr val="CCCCCC"/>
                </a:gs>
                <a:gs pos="13000">
                  <a:srgbClr val="F3F3F3"/>
                </a:gs>
                <a:gs pos="25000">
                  <a:srgbClr val="666666"/>
                </a:gs>
                <a:gs pos="76000">
                  <a:srgbClr val="B7B7B7"/>
                </a:gs>
                <a:gs pos="100000">
                  <a:srgbClr val="F3F3F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24" name="Google Shape;24;p2"/>
          <p:cNvSpPr txBox="1"/>
          <p:nvPr>
            <p:ph idx="1" type="subTitle"/>
          </p:nvPr>
        </p:nvSpPr>
        <p:spPr>
          <a:xfrm>
            <a:off x="1338700" y="1025150"/>
            <a:ext cx="3350100" cy="4802100"/>
          </a:xfrm>
          <a:prstGeom prst="rect">
            <a:avLst/>
          </a:prstGeom>
        </p:spPr>
        <p:txBody>
          <a:bodyPr anchorCtr="0" anchor="ctr" bIns="121900" lIns="121900" spcFirstLastPara="1" rIns="121900" wrap="square" tIns="121900">
            <a:noAutofit/>
          </a:bodyPr>
          <a:lstStyle>
            <a:lvl1pPr lvl="0" rtl="0">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spcBef>
                <a:spcPts val="210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25" name="Google Shape;25;p2"/>
          <p:cNvSpPr/>
          <p:nvPr/>
        </p:nvSpPr>
        <p:spPr>
          <a:xfrm rot="5740847">
            <a:off x="10344395" y="6007483"/>
            <a:ext cx="860727" cy="346094"/>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 name="Google Shape;26;p2"/>
          <p:cNvSpPr/>
          <p:nvPr/>
        </p:nvSpPr>
        <p:spPr>
          <a:xfrm flipH="1" rot="327331">
            <a:off x="5926074" y="325980"/>
            <a:ext cx="4942652" cy="6057823"/>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Barlow Semi Condensed"/>
              <a:ea typeface="Barlow Semi Condensed"/>
              <a:cs typeface="Barlow Semi Condensed"/>
              <a:sym typeface="Barlow Semi Condensed"/>
            </a:endParaRPr>
          </a:p>
        </p:txBody>
      </p:sp>
      <p:sp>
        <p:nvSpPr>
          <p:cNvPr id="27" name="Google Shape;27;p2"/>
          <p:cNvSpPr/>
          <p:nvPr/>
        </p:nvSpPr>
        <p:spPr>
          <a:xfrm rot="5740847">
            <a:off x="10430208" y="5150653"/>
            <a:ext cx="860727" cy="346094"/>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8" name="Google Shape;28;p2"/>
          <p:cNvSpPr/>
          <p:nvPr/>
        </p:nvSpPr>
        <p:spPr>
          <a:xfrm rot="5740847">
            <a:off x="10516021" y="4293822"/>
            <a:ext cx="860727" cy="346094"/>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9" name="Google Shape;29;p2"/>
          <p:cNvSpPr/>
          <p:nvPr/>
        </p:nvSpPr>
        <p:spPr>
          <a:xfrm rot="5740847">
            <a:off x="10601834" y="3436992"/>
            <a:ext cx="860727" cy="346094"/>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0" name="Google Shape;30;p2"/>
          <p:cNvSpPr/>
          <p:nvPr/>
        </p:nvSpPr>
        <p:spPr>
          <a:xfrm rot="5740847">
            <a:off x="10687646" y="2580162"/>
            <a:ext cx="860727" cy="346094"/>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1" name="Google Shape;31;p2"/>
          <p:cNvSpPr/>
          <p:nvPr/>
        </p:nvSpPr>
        <p:spPr>
          <a:xfrm rot="5740847">
            <a:off x="10773459" y="1723332"/>
            <a:ext cx="860727" cy="346094"/>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 name="Google Shape;32;p2"/>
          <p:cNvSpPr/>
          <p:nvPr/>
        </p:nvSpPr>
        <p:spPr>
          <a:xfrm rot="5740847">
            <a:off x="10859272" y="866502"/>
            <a:ext cx="860727" cy="346094"/>
          </a:xfrm>
          <a:prstGeom prst="round2SameRect">
            <a:avLst>
              <a:gd fmla="val 19819"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3" name="Google Shape;33;p2"/>
          <p:cNvSpPr/>
          <p:nvPr/>
        </p:nvSpPr>
        <p:spPr>
          <a:xfrm rot="328263">
            <a:off x="6016428" y="154872"/>
            <a:ext cx="371291" cy="6025977"/>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 name="Google Shape;34;p2"/>
          <p:cNvSpPr/>
          <p:nvPr/>
        </p:nvSpPr>
        <p:spPr>
          <a:xfrm flipH="1" rot="326420">
            <a:off x="5945576" y="344520"/>
            <a:ext cx="4956411" cy="6074547"/>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dk1"/>
              </a:solidFill>
              <a:latin typeface="Barlow Semi Condensed"/>
              <a:ea typeface="Barlow Semi Condensed"/>
              <a:cs typeface="Barlow Semi Condensed"/>
              <a:sym typeface="Barlow Semi Condensed"/>
            </a:endParaRPr>
          </a:p>
        </p:txBody>
      </p:sp>
      <p:grpSp>
        <p:nvGrpSpPr>
          <p:cNvPr id="35" name="Google Shape;35;p2"/>
          <p:cNvGrpSpPr/>
          <p:nvPr/>
        </p:nvGrpSpPr>
        <p:grpSpPr>
          <a:xfrm rot="309000">
            <a:off x="5859857" y="216804"/>
            <a:ext cx="282502" cy="5850686"/>
            <a:chOff x="5869732" y="192255"/>
            <a:chExt cx="432000" cy="6472908"/>
          </a:xfrm>
        </p:grpSpPr>
        <p:grpSp>
          <p:nvGrpSpPr>
            <p:cNvPr id="36" name="Google Shape;36;p2"/>
            <p:cNvGrpSpPr/>
            <p:nvPr/>
          </p:nvGrpSpPr>
          <p:grpSpPr>
            <a:xfrm>
              <a:off x="5869732" y="192255"/>
              <a:ext cx="432000" cy="101655"/>
              <a:chOff x="5815912" y="201588"/>
              <a:chExt cx="540000" cy="104994"/>
            </a:xfrm>
          </p:grpSpPr>
          <p:sp>
            <p:nvSpPr>
              <p:cNvPr id="37" name="Google Shape;3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 name="Google Shape;3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9" name="Google Shape;39;p2"/>
            <p:cNvGrpSpPr/>
            <p:nvPr/>
          </p:nvGrpSpPr>
          <p:grpSpPr>
            <a:xfrm>
              <a:off x="5869732" y="6563508"/>
              <a:ext cx="432000" cy="101655"/>
              <a:chOff x="5815912" y="201588"/>
              <a:chExt cx="540000" cy="104994"/>
            </a:xfrm>
          </p:grpSpPr>
          <p:sp>
            <p:nvSpPr>
              <p:cNvPr id="40" name="Google Shape;4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 name="Google Shape;4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 name="Google Shape;42;p2"/>
            <p:cNvGrpSpPr/>
            <p:nvPr/>
          </p:nvGrpSpPr>
          <p:grpSpPr>
            <a:xfrm>
              <a:off x="5869732" y="723193"/>
              <a:ext cx="432000" cy="101655"/>
              <a:chOff x="5815912" y="201588"/>
              <a:chExt cx="540000" cy="104994"/>
            </a:xfrm>
          </p:grpSpPr>
          <p:sp>
            <p:nvSpPr>
              <p:cNvPr id="43" name="Google Shape;4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 name="Google Shape;4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5" name="Google Shape;45;p2"/>
            <p:cNvGrpSpPr/>
            <p:nvPr/>
          </p:nvGrpSpPr>
          <p:grpSpPr>
            <a:xfrm>
              <a:off x="5869732" y="1254131"/>
              <a:ext cx="432000" cy="101655"/>
              <a:chOff x="5815912" y="201588"/>
              <a:chExt cx="540000" cy="104994"/>
            </a:xfrm>
          </p:grpSpPr>
          <p:sp>
            <p:nvSpPr>
              <p:cNvPr id="46" name="Google Shape;46;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 name="Google Shape;47;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 name="Google Shape;48;p2"/>
            <p:cNvGrpSpPr/>
            <p:nvPr/>
          </p:nvGrpSpPr>
          <p:grpSpPr>
            <a:xfrm>
              <a:off x="5869732" y="1785069"/>
              <a:ext cx="432000" cy="101655"/>
              <a:chOff x="5815912" y="201588"/>
              <a:chExt cx="540000" cy="104994"/>
            </a:xfrm>
          </p:grpSpPr>
          <p:sp>
            <p:nvSpPr>
              <p:cNvPr id="49" name="Google Shape;49;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 name="Google Shape;50;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1" name="Google Shape;51;p2"/>
            <p:cNvGrpSpPr/>
            <p:nvPr/>
          </p:nvGrpSpPr>
          <p:grpSpPr>
            <a:xfrm>
              <a:off x="5869732" y="2316007"/>
              <a:ext cx="432000" cy="101655"/>
              <a:chOff x="5815912" y="201588"/>
              <a:chExt cx="540000" cy="104994"/>
            </a:xfrm>
          </p:grpSpPr>
          <p:sp>
            <p:nvSpPr>
              <p:cNvPr id="52" name="Google Shape;52;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 name="Google Shape;53;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4" name="Google Shape;54;p2"/>
            <p:cNvGrpSpPr/>
            <p:nvPr/>
          </p:nvGrpSpPr>
          <p:grpSpPr>
            <a:xfrm>
              <a:off x="5869732" y="2846944"/>
              <a:ext cx="432000" cy="101655"/>
              <a:chOff x="5815912" y="201588"/>
              <a:chExt cx="540000" cy="104994"/>
            </a:xfrm>
          </p:grpSpPr>
          <p:sp>
            <p:nvSpPr>
              <p:cNvPr id="55" name="Google Shape;55;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 name="Google Shape;56;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7" name="Google Shape;57;p2"/>
            <p:cNvGrpSpPr/>
            <p:nvPr/>
          </p:nvGrpSpPr>
          <p:grpSpPr>
            <a:xfrm>
              <a:off x="5869732" y="3377883"/>
              <a:ext cx="432000" cy="101655"/>
              <a:chOff x="5815912" y="201588"/>
              <a:chExt cx="540000" cy="104994"/>
            </a:xfrm>
          </p:grpSpPr>
          <p:sp>
            <p:nvSpPr>
              <p:cNvPr id="58" name="Google Shape;58;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9" name="Google Shape;59;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0" name="Google Shape;60;p2"/>
            <p:cNvGrpSpPr/>
            <p:nvPr/>
          </p:nvGrpSpPr>
          <p:grpSpPr>
            <a:xfrm>
              <a:off x="5869732" y="3908820"/>
              <a:ext cx="432000" cy="101655"/>
              <a:chOff x="5815912" y="201588"/>
              <a:chExt cx="540000" cy="104994"/>
            </a:xfrm>
          </p:grpSpPr>
          <p:sp>
            <p:nvSpPr>
              <p:cNvPr id="61" name="Google Shape;61;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 name="Google Shape;62;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3" name="Google Shape;63;p2"/>
            <p:cNvGrpSpPr/>
            <p:nvPr/>
          </p:nvGrpSpPr>
          <p:grpSpPr>
            <a:xfrm>
              <a:off x="5869732" y="4439758"/>
              <a:ext cx="432000" cy="101655"/>
              <a:chOff x="5815912" y="201588"/>
              <a:chExt cx="540000" cy="104994"/>
            </a:xfrm>
          </p:grpSpPr>
          <p:sp>
            <p:nvSpPr>
              <p:cNvPr id="64" name="Google Shape;64;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5" name="Google Shape;65;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6" name="Google Shape;66;p2"/>
            <p:cNvGrpSpPr/>
            <p:nvPr/>
          </p:nvGrpSpPr>
          <p:grpSpPr>
            <a:xfrm>
              <a:off x="5869732" y="4970697"/>
              <a:ext cx="432000" cy="101655"/>
              <a:chOff x="5815912" y="201588"/>
              <a:chExt cx="540000" cy="104994"/>
            </a:xfrm>
          </p:grpSpPr>
          <p:sp>
            <p:nvSpPr>
              <p:cNvPr id="67" name="Google Shape;6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 name="Google Shape;6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 name="Google Shape;69;p2"/>
            <p:cNvGrpSpPr/>
            <p:nvPr/>
          </p:nvGrpSpPr>
          <p:grpSpPr>
            <a:xfrm>
              <a:off x="5869732" y="5501635"/>
              <a:ext cx="432000" cy="101655"/>
              <a:chOff x="5815912" y="201588"/>
              <a:chExt cx="540000" cy="104994"/>
            </a:xfrm>
          </p:grpSpPr>
          <p:sp>
            <p:nvSpPr>
              <p:cNvPr id="70" name="Google Shape;7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 name="Google Shape;7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2" name="Google Shape;72;p2"/>
            <p:cNvGrpSpPr/>
            <p:nvPr/>
          </p:nvGrpSpPr>
          <p:grpSpPr>
            <a:xfrm>
              <a:off x="5869732" y="6032572"/>
              <a:ext cx="432000" cy="101655"/>
              <a:chOff x="5815912" y="201588"/>
              <a:chExt cx="540000" cy="104994"/>
            </a:xfrm>
          </p:grpSpPr>
          <p:sp>
            <p:nvSpPr>
              <p:cNvPr id="73" name="Google Shape;7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 name="Google Shape;7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75" name="Google Shape;75;p2"/>
          <p:cNvSpPr txBox="1"/>
          <p:nvPr>
            <p:ph type="title"/>
          </p:nvPr>
        </p:nvSpPr>
        <p:spPr>
          <a:xfrm rot="343062">
            <a:off x="6564317" y="1639994"/>
            <a:ext cx="4089245" cy="1683872"/>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rgbClr val="FFFFFF"/>
              </a:buClr>
              <a:buSzPts val="3700"/>
              <a:buFont typeface="Barlow Semi Condensed Medium"/>
              <a:buNone/>
              <a:defRPr>
                <a:solidFill>
                  <a:srgbClr val="FFFFFF"/>
                </a:solidFill>
              </a:defRPr>
            </a:lvl1pPr>
            <a:lvl2pPr lvl="1"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rtl="0" algn="ctr">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p:txBody>
      </p:sp>
      <p:sp>
        <p:nvSpPr>
          <p:cNvPr id="76" name="Google Shape;76;p2"/>
          <p:cNvSpPr txBox="1"/>
          <p:nvPr>
            <p:ph idx="2" type="subTitle"/>
          </p:nvPr>
        </p:nvSpPr>
        <p:spPr>
          <a:xfrm rot="343120">
            <a:off x="6429340" y="3499888"/>
            <a:ext cx="4022318" cy="1327509"/>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rgbClr val="FFFFFF"/>
              </a:buClr>
              <a:buSzPts val="1800"/>
              <a:buNone/>
              <a:defRPr>
                <a:solidFill>
                  <a:srgbClr val="FFFFFF"/>
                </a:solidFill>
              </a:defRPr>
            </a:lvl1pPr>
            <a:lvl2pPr lvl="1" rtl="0">
              <a:spcBef>
                <a:spcPts val="2100"/>
              </a:spcBef>
              <a:spcAft>
                <a:spcPts val="0"/>
              </a:spcAft>
              <a:buClr>
                <a:srgbClr val="FFFFFF"/>
              </a:buClr>
              <a:buSzPts val="1800"/>
              <a:buNone/>
              <a:defRPr>
                <a:solidFill>
                  <a:srgbClr val="FFFFFF"/>
                </a:solidFill>
              </a:defRPr>
            </a:lvl2pPr>
            <a:lvl3pPr lvl="2" rtl="0">
              <a:spcBef>
                <a:spcPts val="2100"/>
              </a:spcBef>
              <a:spcAft>
                <a:spcPts val="0"/>
              </a:spcAft>
              <a:buClr>
                <a:srgbClr val="FFFFFF"/>
              </a:buClr>
              <a:buSzPts val="1800"/>
              <a:buNone/>
              <a:defRPr>
                <a:solidFill>
                  <a:srgbClr val="FFFFFF"/>
                </a:solidFill>
              </a:defRPr>
            </a:lvl3pPr>
            <a:lvl4pPr lvl="3" rtl="0">
              <a:spcBef>
                <a:spcPts val="2100"/>
              </a:spcBef>
              <a:spcAft>
                <a:spcPts val="0"/>
              </a:spcAft>
              <a:buClr>
                <a:srgbClr val="FFFFFF"/>
              </a:buClr>
              <a:buSzPts val="1800"/>
              <a:buNone/>
              <a:defRPr>
                <a:solidFill>
                  <a:srgbClr val="FFFFFF"/>
                </a:solidFill>
              </a:defRPr>
            </a:lvl4pPr>
            <a:lvl5pPr lvl="4" rtl="0">
              <a:spcBef>
                <a:spcPts val="2100"/>
              </a:spcBef>
              <a:spcAft>
                <a:spcPts val="0"/>
              </a:spcAft>
              <a:buClr>
                <a:srgbClr val="FFFFFF"/>
              </a:buClr>
              <a:buSzPts val="1800"/>
              <a:buNone/>
              <a:defRPr>
                <a:solidFill>
                  <a:srgbClr val="FFFFFF"/>
                </a:solidFill>
              </a:defRPr>
            </a:lvl5pPr>
            <a:lvl6pPr lvl="5" rtl="0">
              <a:spcBef>
                <a:spcPts val="2100"/>
              </a:spcBef>
              <a:spcAft>
                <a:spcPts val="0"/>
              </a:spcAft>
              <a:buClr>
                <a:srgbClr val="FFFFFF"/>
              </a:buClr>
              <a:buSzPts val="1800"/>
              <a:buNone/>
              <a:defRPr>
                <a:solidFill>
                  <a:srgbClr val="FFFFFF"/>
                </a:solidFill>
              </a:defRPr>
            </a:lvl6pPr>
            <a:lvl7pPr lvl="6" rtl="0">
              <a:spcBef>
                <a:spcPts val="2100"/>
              </a:spcBef>
              <a:spcAft>
                <a:spcPts val="0"/>
              </a:spcAft>
              <a:buClr>
                <a:srgbClr val="FFFFFF"/>
              </a:buClr>
              <a:buSzPts val="1800"/>
              <a:buNone/>
              <a:defRPr>
                <a:solidFill>
                  <a:srgbClr val="FFFFFF"/>
                </a:solidFill>
              </a:defRPr>
            </a:lvl7pPr>
            <a:lvl8pPr lvl="7" rtl="0">
              <a:spcBef>
                <a:spcPts val="2100"/>
              </a:spcBef>
              <a:spcAft>
                <a:spcPts val="0"/>
              </a:spcAft>
              <a:buClr>
                <a:srgbClr val="FFFFFF"/>
              </a:buClr>
              <a:buSzPts val="1800"/>
              <a:buNone/>
              <a:defRPr>
                <a:solidFill>
                  <a:srgbClr val="FFFFFF"/>
                </a:solidFill>
              </a:defRPr>
            </a:lvl8pPr>
            <a:lvl9pPr lvl="8" rtl="0">
              <a:spcBef>
                <a:spcPts val="2100"/>
              </a:spcBef>
              <a:spcAft>
                <a:spcPts val="2100"/>
              </a:spcAft>
              <a:buClr>
                <a:srgbClr val="FFFFFF"/>
              </a:buClr>
              <a:buSzPts val="1800"/>
              <a:buNone/>
              <a:defRPr>
                <a:solidFill>
                  <a:srgbClr val="FFFFFF"/>
                </a:solidFill>
              </a:defRPr>
            </a:lvl9pPr>
          </a:lstStyle>
          <a:p/>
        </p:txBody>
      </p:sp>
      <p:cxnSp>
        <p:nvCxnSpPr>
          <p:cNvPr id="77" name="Google Shape;77;p2"/>
          <p:cNvCxnSpPr/>
          <p:nvPr/>
        </p:nvCxnSpPr>
        <p:spPr>
          <a:xfrm rot="343278">
            <a:off x="6438552" y="3375111"/>
            <a:ext cx="4152887" cy="0"/>
          </a:xfrm>
          <a:prstGeom prst="straightConnector1">
            <a:avLst/>
          </a:prstGeom>
          <a:noFill/>
          <a:ln cap="flat" cmpd="sng" w="9525">
            <a:solidFill>
              <a:srgbClr val="FFFFFF"/>
            </a:solidFill>
            <a:prstDash val="solid"/>
            <a:round/>
            <a:headEnd len="med" w="med" type="oval"/>
            <a:tailEnd len="med" w="med" type="oval"/>
          </a:ln>
        </p:spPr>
      </p:cxnSp>
      <p:sp>
        <p:nvSpPr>
          <p:cNvPr id="78" name="Google Shape;78;p2">
            <a:hlinkClick/>
          </p:cNvPr>
          <p:cNvSpPr/>
          <p:nvPr/>
        </p:nvSpPr>
        <p:spPr>
          <a:xfrm rot="343128">
            <a:off x="6006199" y="465465"/>
            <a:ext cx="5205408" cy="59139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Barlow Semi Condensed"/>
              <a:ea typeface="Barlow Semi Condensed"/>
              <a:cs typeface="Barlow Semi Condensed"/>
              <a:sym typeface="Barlow Semi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Explain 2">
  <p:cSld name="CUSTOM_16_1_1">
    <p:spTree>
      <p:nvGrpSpPr>
        <p:cNvPr id="582" name="Shape 582"/>
        <p:cNvGrpSpPr/>
        <p:nvPr/>
      </p:nvGrpSpPr>
      <p:grpSpPr>
        <a:xfrm>
          <a:off x="0" y="0"/>
          <a:ext cx="0" cy="0"/>
          <a:chOff x="0" y="0"/>
          <a:chExt cx="0" cy="0"/>
        </a:xfrm>
      </p:grpSpPr>
      <p:sp>
        <p:nvSpPr>
          <p:cNvPr id="583" name="Google Shape;583;p11"/>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4" name="Google Shape;584;p11"/>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5" name="Google Shape;585;p11"/>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86" name="Google Shape;586;p11"/>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87" name="Google Shape;587;p11"/>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88" name="Google Shape;588;p11"/>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89" name="Google Shape;589;p11"/>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90" name="Google Shape;590;p11"/>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1" name="Google Shape;591;p11"/>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92" name="Google Shape;592;p11"/>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93" name="Google Shape;593;p11"/>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94" name="Google Shape;594;p11"/>
          <p:cNvSpPr txBox="1"/>
          <p:nvPr>
            <p:ph type="title"/>
          </p:nvPr>
        </p:nvSpPr>
        <p:spPr>
          <a:xfrm>
            <a:off x="795575" y="359550"/>
            <a:ext cx="4844400" cy="731400"/>
          </a:xfrm>
          <a:prstGeom prst="rect">
            <a:avLst/>
          </a:prstGeom>
          <a:solidFill>
            <a:schemeClr val="accen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595" name="Google Shape;595;p11"/>
          <p:cNvGrpSpPr/>
          <p:nvPr/>
        </p:nvGrpSpPr>
        <p:grpSpPr>
          <a:xfrm>
            <a:off x="5869732" y="192255"/>
            <a:ext cx="432000" cy="6472908"/>
            <a:chOff x="5869732" y="192255"/>
            <a:chExt cx="432000" cy="6472908"/>
          </a:xfrm>
        </p:grpSpPr>
        <p:grpSp>
          <p:nvGrpSpPr>
            <p:cNvPr id="596" name="Google Shape;596;p11"/>
            <p:cNvGrpSpPr/>
            <p:nvPr/>
          </p:nvGrpSpPr>
          <p:grpSpPr>
            <a:xfrm>
              <a:off x="5869732" y="192255"/>
              <a:ext cx="432000" cy="101655"/>
              <a:chOff x="5815912" y="201588"/>
              <a:chExt cx="540000" cy="104994"/>
            </a:xfrm>
          </p:grpSpPr>
          <p:sp>
            <p:nvSpPr>
              <p:cNvPr id="597" name="Google Shape;597;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98" name="Google Shape;598;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99" name="Google Shape;599;p11"/>
            <p:cNvGrpSpPr/>
            <p:nvPr/>
          </p:nvGrpSpPr>
          <p:grpSpPr>
            <a:xfrm>
              <a:off x="5869732" y="6563508"/>
              <a:ext cx="432000" cy="101655"/>
              <a:chOff x="5815912" y="201588"/>
              <a:chExt cx="540000" cy="104994"/>
            </a:xfrm>
          </p:grpSpPr>
          <p:sp>
            <p:nvSpPr>
              <p:cNvPr id="600" name="Google Shape;60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01" name="Google Shape;60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02" name="Google Shape;602;p11"/>
            <p:cNvGrpSpPr/>
            <p:nvPr/>
          </p:nvGrpSpPr>
          <p:grpSpPr>
            <a:xfrm>
              <a:off x="5869732" y="723193"/>
              <a:ext cx="432000" cy="101655"/>
              <a:chOff x="5815912" y="201588"/>
              <a:chExt cx="540000" cy="104994"/>
            </a:xfrm>
          </p:grpSpPr>
          <p:sp>
            <p:nvSpPr>
              <p:cNvPr id="603" name="Google Shape;60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04" name="Google Shape;60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05" name="Google Shape;605;p11"/>
            <p:cNvGrpSpPr/>
            <p:nvPr/>
          </p:nvGrpSpPr>
          <p:grpSpPr>
            <a:xfrm>
              <a:off x="5869732" y="1254131"/>
              <a:ext cx="432000" cy="101655"/>
              <a:chOff x="5815912" y="201588"/>
              <a:chExt cx="540000" cy="104994"/>
            </a:xfrm>
          </p:grpSpPr>
          <p:sp>
            <p:nvSpPr>
              <p:cNvPr id="606" name="Google Shape;606;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07" name="Google Shape;607;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08" name="Google Shape;608;p11"/>
            <p:cNvGrpSpPr/>
            <p:nvPr/>
          </p:nvGrpSpPr>
          <p:grpSpPr>
            <a:xfrm>
              <a:off x="5869732" y="1785069"/>
              <a:ext cx="432000" cy="101655"/>
              <a:chOff x="5815912" y="201588"/>
              <a:chExt cx="540000" cy="104994"/>
            </a:xfrm>
          </p:grpSpPr>
          <p:sp>
            <p:nvSpPr>
              <p:cNvPr id="609" name="Google Shape;609;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10" name="Google Shape;610;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11" name="Google Shape;611;p11"/>
            <p:cNvGrpSpPr/>
            <p:nvPr/>
          </p:nvGrpSpPr>
          <p:grpSpPr>
            <a:xfrm>
              <a:off x="5869732" y="2316007"/>
              <a:ext cx="432000" cy="101655"/>
              <a:chOff x="5815912" y="201588"/>
              <a:chExt cx="540000" cy="104994"/>
            </a:xfrm>
          </p:grpSpPr>
          <p:sp>
            <p:nvSpPr>
              <p:cNvPr id="612" name="Google Shape;612;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13" name="Google Shape;613;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14" name="Google Shape;614;p11"/>
            <p:cNvGrpSpPr/>
            <p:nvPr/>
          </p:nvGrpSpPr>
          <p:grpSpPr>
            <a:xfrm>
              <a:off x="5869732" y="2846944"/>
              <a:ext cx="432000" cy="101655"/>
              <a:chOff x="5815912" y="201588"/>
              <a:chExt cx="540000" cy="104994"/>
            </a:xfrm>
          </p:grpSpPr>
          <p:sp>
            <p:nvSpPr>
              <p:cNvPr id="615" name="Google Shape;615;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16" name="Google Shape;616;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17" name="Google Shape;617;p11"/>
            <p:cNvGrpSpPr/>
            <p:nvPr/>
          </p:nvGrpSpPr>
          <p:grpSpPr>
            <a:xfrm>
              <a:off x="5869732" y="3377883"/>
              <a:ext cx="432000" cy="101655"/>
              <a:chOff x="5815912" y="201588"/>
              <a:chExt cx="540000" cy="104994"/>
            </a:xfrm>
          </p:grpSpPr>
          <p:sp>
            <p:nvSpPr>
              <p:cNvPr id="618" name="Google Shape;618;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19" name="Google Shape;619;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20" name="Google Shape;620;p11"/>
            <p:cNvGrpSpPr/>
            <p:nvPr/>
          </p:nvGrpSpPr>
          <p:grpSpPr>
            <a:xfrm>
              <a:off x="5869732" y="3908820"/>
              <a:ext cx="432000" cy="101655"/>
              <a:chOff x="5815912" y="201588"/>
              <a:chExt cx="540000" cy="104994"/>
            </a:xfrm>
          </p:grpSpPr>
          <p:sp>
            <p:nvSpPr>
              <p:cNvPr id="621" name="Google Shape;621;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2" name="Google Shape;622;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23" name="Google Shape;623;p11"/>
            <p:cNvGrpSpPr/>
            <p:nvPr/>
          </p:nvGrpSpPr>
          <p:grpSpPr>
            <a:xfrm>
              <a:off x="5869732" y="4439758"/>
              <a:ext cx="432000" cy="101655"/>
              <a:chOff x="5815912" y="201588"/>
              <a:chExt cx="540000" cy="104994"/>
            </a:xfrm>
          </p:grpSpPr>
          <p:sp>
            <p:nvSpPr>
              <p:cNvPr id="624" name="Google Shape;624;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5" name="Google Shape;625;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26" name="Google Shape;626;p11"/>
            <p:cNvGrpSpPr/>
            <p:nvPr/>
          </p:nvGrpSpPr>
          <p:grpSpPr>
            <a:xfrm>
              <a:off x="5869732" y="4970697"/>
              <a:ext cx="432000" cy="101655"/>
              <a:chOff x="5815912" y="201588"/>
              <a:chExt cx="540000" cy="104994"/>
            </a:xfrm>
          </p:grpSpPr>
          <p:sp>
            <p:nvSpPr>
              <p:cNvPr id="627" name="Google Shape;627;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8" name="Google Shape;628;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29" name="Google Shape;629;p11"/>
            <p:cNvGrpSpPr/>
            <p:nvPr/>
          </p:nvGrpSpPr>
          <p:grpSpPr>
            <a:xfrm>
              <a:off x="5869732" y="5501635"/>
              <a:ext cx="432000" cy="101655"/>
              <a:chOff x="5815912" y="201588"/>
              <a:chExt cx="540000" cy="104994"/>
            </a:xfrm>
          </p:grpSpPr>
          <p:sp>
            <p:nvSpPr>
              <p:cNvPr id="630" name="Google Shape;63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31" name="Google Shape;63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32" name="Google Shape;632;p11"/>
            <p:cNvGrpSpPr/>
            <p:nvPr/>
          </p:nvGrpSpPr>
          <p:grpSpPr>
            <a:xfrm>
              <a:off x="5869732" y="6032572"/>
              <a:ext cx="432000" cy="101655"/>
              <a:chOff x="5815912" y="201588"/>
              <a:chExt cx="540000" cy="104994"/>
            </a:xfrm>
          </p:grpSpPr>
          <p:sp>
            <p:nvSpPr>
              <p:cNvPr id="633" name="Google Shape;63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34" name="Google Shape;63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635" name="Google Shape;635;p11"/>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36" name="Google Shape;636;p11"/>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637" name="Google Shape;637;p11"/>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638" name="Google Shape;638;p11">
            <a:hlinkClick/>
          </p:cNvPr>
          <p:cNvSpPr/>
          <p:nvPr/>
        </p:nvSpPr>
        <p:spPr>
          <a:xfrm rot="5397851">
            <a:off x="-138220" y="3419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39" name="Google Shape;639;p11">
            <a:hlinkClick action="ppaction://hlinksldjump" r:id="rId2"/>
          </p:cNvPr>
          <p:cNvSpPr/>
          <p:nvPr/>
        </p:nvSpPr>
        <p:spPr>
          <a:xfrm rot="5397851">
            <a:off x="-138220" y="13020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40" name="Google Shape;640;p11">
            <a:hlinkClick action="ppaction://hlinksldjump" r:id="rId3"/>
          </p:cNvPr>
          <p:cNvSpPr/>
          <p:nvPr/>
        </p:nvSpPr>
        <p:spPr>
          <a:xfrm rot="5397851">
            <a:off x="-138220" y="2262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41" name="Google Shape;641;p11">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42" name="Google Shape;642;p11">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43" name="Google Shape;643;p11">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644" name="Google Shape;644;p11">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Explain 3">
  <p:cSld name="CUSTOM_16_1_1_2">
    <p:spTree>
      <p:nvGrpSpPr>
        <p:cNvPr id="645" name="Shape 645"/>
        <p:cNvGrpSpPr/>
        <p:nvPr/>
      </p:nvGrpSpPr>
      <p:grpSpPr>
        <a:xfrm>
          <a:off x="0" y="0"/>
          <a:ext cx="0" cy="0"/>
          <a:chOff x="0" y="0"/>
          <a:chExt cx="0" cy="0"/>
        </a:xfrm>
      </p:grpSpPr>
      <p:sp>
        <p:nvSpPr>
          <p:cNvPr id="646" name="Google Shape;646;p12"/>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47" name="Google Shape;647;p12"/>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48" name="Google Shape;648;p12"/>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49" name="Google Shape;649;p12"/>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50" name="Google Shape;650;p12"/>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51" name="Google Shape;651;p12"/>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52" name="Google Shape;652;p12"/>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53" name="Google Shape;653;p12"/>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54" name="Google Shape;654;p12"/>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55" name="Google Shape;655;p12"/>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656" name="Google Shape;656;p12"/>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57" name="Google Shape;657;p12"/>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658" name="Google Shape;658;p12"/>
          <p:cNvSpPr txBox="1"/>
          <p:nvPr>
            <p:ph type="title"/>
          </p:nvPr>
        </p:nvSpPr>
        <p:spPr>
          <a:xfrm>
            <a:off x="795575" y="359550"/>
            <a:ext cx="4844400" cy="731400"/>
          </a:xfrm>
          <a:prstGeom prst="rect">
            <a:avLst/>
          </a:prstGeom>
          <a:solidFill>
            <a:schemeClr val="accen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659" name="Google Shape;659;p12"/>
          <p:cNvGrpSpPr/>
          <p:nvPr/>
        </p:nvGrpSpPr>
        <p:grpSpPr>
          <a:xfrm>
            <a:off x="5869732" y="192255"/>
            <a:ext cx="432000" cy="6472908"/>
            <a:chOff x="5869732" y="192255"/>
            <a:chExt cx="432000" cy="6472908"/>
          </a:xfrm>
        </p:grpSpPr>
        <p:grpSp>
          <p:nvGrpSpPr>
            <p:cNvPr id="660" name="Google Shape;660;p12"/>
            <p:cNvGrpSpPr/>
            <p:nvPr/>
          </p:nvGrpSpPr>
          <p:grpSpPr>
            <a:xfrm>
              <a:off x="5869732" y="192255"/>
              <a:ext cx="432000" cy="101655"/>
              <a:chOff x="5815912" y="201588"/>
              <a:chExt cx="540000" cy="104994"/>
            </a:xfrm>
          </p:grpSpPr>
          <p:sp>
            <p:nvSpPr>
              <p:cNvPr id="661" name="Google Shape;661;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2" name="Google Shape;662;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63" name="Google Shape;663;p12"/>
            <p:cNvGrpSpPr/>
            <p:nvPr/>
          </p:nvGrpSpPr>
          <p:grpSpPr>
            <a:xfrm>
              <a:off x="5869732" y="6563508"/>
              <a:ext cx="432000" cy="101655"/>
              <a:chOff x="5815912" y="201588"/>
              <a:chExt cx="540000" cy="104994"/>
            </a:xfrm>
          </p:grpSpPr>
          <p:sp>
            <p:nvSpPr>
              <p:cNvPr id="664" name="Google Shape;66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5" name="Google Shape;66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66" name="Google Shape;666;p12"/>
            <p:cNvGrpSpPr/>
            <p:nvPr/>
          </p:nvGrpSpPr>
          <p:grpSpPr>
            <a:xfrm>
              <a:off x="5869732" y="723193"/>
              <a:ext cx="432000" cy="101655"/>
              <a:chOff x="5815912" y="201588"/>
              <a:chExt cx="540000" cy="104994"/>
            </a:xfrm>
          </p:grpSpPr>
          <p:sp>
            <p:nvSpPr>
              <p:cNvPr id="667" name="Google Shape;66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68" name="Google Shape;66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69" name="Google Shape;669;p12"/>
            <p:cNvGrpSpPr/>
            <p:nvPr/>
          </p:nvGrpSpPr>
          <p:grpSpPr>
            <a:xfrm>
              <a:off x="5869732" y="1254131"/>
              <a:ext cx="432000" cy="101655"/>
              <a:chOff x="5815912" y="201588"/>
              <a:chExt cx="540000" cy="104994"/>
            </a:xfrm>
          </p:grpSpPr>
          <p:sp>
            <p:nvSpPr>
              <p:cNvPr id="670" name="Google Shape;670;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1" name="Google Shape;671;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72" name="Google Shape;672;p12"/>
            <p:cNvGrpSpPr/>
            <p:nvPr/>
          </p:nvGrpSpPr>
          <p:grpSpPr>
            <a:xfrm>
              <a:off x="5869732" y="1785069"/>
              <a:ext cx="432000" cy="101655"/>
              <a:chOff x="5815912" y="201588"/>
              <a:chExt cx="540000" cy="104994"/>
            </a:xfrm>
          </p:grpSpPr>
          <p:sp>
            <p:nvSpPr>
              <p:cNvPr id="673" name="Google Shape;673;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4" name="Google Shape;674;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75" name="Google Shape;675;p12"/>
            <p:cNvGrpSpPr/>
            <p:nvPr/>
          </p:nvGrpSpPr>
          <p:grpSpPr>
            <a:xfrm>
              <a:off x="5869732" y="2316007"/>
              <a:ext cx="432000" cy="101655"/>
              <a:chOff x="5815912" y="201588"/>
              <a:chExt cx="540000" cy="104994"/>
            </a:xfrm>
          </p:grpSpPr>
          <p:sp>
            <p:nvSpPr>
              <p:cNvPr id="676" name="Google Shape;676;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7" name="Google Shape;677;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78" name="Google Shape;678;p12"/>
            <p:cNvGrpSpPr/>
            <p:nvPr/>
          </p:nvGrpSpPr>
          <p:grpSpPr>
            <a:xfrm>
              <a:off x="5869732" y="2846944"/>
              <a:ext cx="432000" cy="101655"/>
              <a:chOff x="5815912" y="201588"/>
              <a:chExt cx="540000" cy="104994"/>
            </a:xfrm>
          </p:grpSpPr>
          <p:sp>
            <p:nvSpPr>
              <p:cNvPr id="679" name="Google Shape;679;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0" name="Google Shape;680;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81" name="Google Shape;681;p12"/>
            <p:cNvGrpSpPr/>
            <p:nvPr/>
          </p:nvGrpSpPr>
          <p:grpSpPr>
            <a:xfrm>
              <a:off x="5869732" y="3377883"/>
              <a:ext cx="432000" cy="101655"/>
              <a:chOff x="5815912" y="201588"/>
              <a:chExt cx="540000" cy="104994"/>
            </a:xfrm>
          </p:grpSpPr>
          <p:sp>
            <p:nvSpPr>
              <p:cNvPr id="682" name="Google Shape;682;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3" name="Google Shape;683;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84" name="Google Shape;684;p12"/>
            <p:cNvGrpSpPr/>
            <p:nvPr/>
          </p:nvGrpSpPr>
          <p:grpSpPr>
            <a:xfrm>
              <a:off x="5869732" y="3908820"/>
              <a:ext cx="432000" cy="101655"/>
              <a:chOff x="5815912" y="201588"/>
              <a:chExt cx="540000" cy="104994"/>
            </a:xfrm>
          </p:grpSpPr>
          <p:sp>
            <p:nvSpPr>
              <p:cNvPr id="685" name="Google Shape;685;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6" name="Google Shape;686;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87" name="Google Shape;687;p12"/>
            <p:cNvGrpSpPr/>
            <p:nvPr/>
          </p:nvGrpSpPr>
          <p:grpSpPr>
            <a:xfrm>
              <a:off x="5869732" y="4439758"/>
              <a:ext cx="432000" cy="101655"/>
              <a:chOff x="5815912" y="201588"/>
              <a:chExt cx="540000" cy="104994"/>
            </a:xfrm>
          </p:grpSpPr>
          <p:sp>
            <p:nvSpPr>
              <p:cNvPr id="688" name="Google Shape;688;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9" name="Google Shape;689;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0" name="Google Shape;690;p12"/>
            <p:cNvGrpSpPr/>
            <p:nvPr/>
          </p:nvGrpSpPr>
          <p:grpSpPr>
            <a:xfrm>
              <a:off x="5869732" y="4970697"/>
              <a:ext cx="432000" cy="101655"/>
              <a:chOff x="5815912" y="201588"/>
              <a:chExt cx="540000" cy="104994"/>
            </a:xfrm>
          </p:grpSpPr>
          <p:sp>
            <p:nvSpPr>
              <p:cNvPr id="691" name="Google Shape;691;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2" name="Google Shape;692;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3" name="Google Shape;693;p12"/>
            <p:cNvGrpSpPr/>
            <p:nvPr/>
          </p:nvGrpSpPr>
          <p:grpSpPr>
            <a:xfrm>
              <a:off x="5869732" y="5501635"/>
              <a:ext cx="432000" cy="101655"/>
              <a:chOff x="5815912" y="201588"/>
              <a:chExt cx="540000" cy="104994"/>
            </a:xfrm>
          </p:grpSpPr>
          <p:sp>
            <p:nvSpPr>
              <p:cNvPr id="694" name="Google Shape;69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5" name="Google Shape;69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696" name="Google Shape;696;p12"/>
            <p:cNvGrpSpPr/>
            <p:nvPr/>
          </p:nvGrpSpPr>
          <p:grpSpPr>
            <a:xfrm>
              <a:off x="5869732" y="6032572"/>
              <a:ext cx="432000" cy="101655"/>
              <a:chOff x="5815912" y="201588"/>
              <a:chExt cx="540000" cy="104994"/>
            </a:xfrm>
          </p:grpSpPr>
          <p:sp>
            <p:nvSpPr>
              <p:cNvPr id="697" name="Google Shape;69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98" name="Google Shape;69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699" name="Google Shape;699;p12"/>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700" name="Google Shape;700;p12"/>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701" name="Google Shape;701;p12">
            <a:hlinkClick action="ppaction://hlinksldjump" r:id="rId2"/>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02" name="Google Shape;702;p12">
            <a:hlinkClick action="ppaction://hlinksldjump" r:id="rId3"/>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03" name="Google Shape;703;p12">
            <a:hlinkClick action="ppaction://hlinksldjump" r:id="rId4"/>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04" name="Google Shape;704;p12">
            <a:hlinkClick action="ppaction://hlinksldjump" r:id="rId5"/>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05" name="Google Shape;705;p12">
            <a:hlinkClick/>
          </p:cNvPr>
          <p:cNvSpPr/>
          <p:nvPr/>
        </p:nvSpPr>
        <p:spPr>
          <a:xfrm rot="5397851">
            <a:off x="-138220" y="3419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06" name="Google Shape;706;p12">
            <a:hlinkClick action="ppaction://hlinksldjump" r:id="rId6"/>
          </p:cNvPr>
          <p:cNvSpPr/>
          <p:nvPr/>
        </p:nvSpPr>
        <p:spPr>
          <a:xfrm rot="5397851">
            <a:off x="-138220" y="13020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07" name="Google Shape;707;p12">
            <a:hlinkClick action="ppaction://hlinksldjump" r:id="rId7"/>
          </p:cNvPr>
          <p:cNvSpPr/>
          <p:nvPr/>
        </p:nvSpPr>
        <p:spPr>
          <a:xfrm rot="5397851">
            <a:off x="-138220" y="2262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Apply 1">
  <p:cSld name="CUSTOM_16_1_1_2_1">
    <p:spTree>
      <p:nvGrpSpPr>
        <p:cNvPr id="708" name="Shape 708"/>
        <p:cNvGrpSpPr/>
        <p:nvPr/>
      </p:nvGrpSpPr>
      <p:grpSpPr>
        <a:xfrm>
          <a:off x="0" y="0"/>
          <a:ext cx="0" cy="0"/>
          <a:chOff x="0" y="0"/>
          <a:chExt cx="0" cy="0"/>
        </a:xfrm>
      </p:grpSpPr>
      <p:sp>
        <p:nvSpPr>
          <p:cNvPr id="709" name="Google Shape;709;p13"/>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10" name="Google Shape;710;p13"/>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11" name="Google Shape;711;p13"/>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12" name="Google Shape;712;p13"/>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13" name="Google Shape;713;p13"/>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14" name="Google Shape;714;p13"/>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15" name="Google Shape;715;p13"/>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16" name="Google Shape;716;p13"/>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17" name="Google Shape;717;p13"/>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18" name="Google Shape;718;p13"/>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19" name="Google Shape;719;p13"/>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20" name="Google Shape;720;p13"/>
          <p:cNvSpPr txBox="1"/>
          <p:nvPr>
            <p:ph type="title"/>
          </p:nvPr>
        </p:nvSpPr>
        <p:spPr>
          <a:xfrm>
            <a:off x="795575" y="359550"/>
            <a:ext cx="4844400" cy="731400"/>
          </a:xfrm>
          <a:prstGeom prst="rect">
            <a:avLst/>
          </a:prstGeom>
          <a:solidFill>
            <a:schemeClr val="accent3"/>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721" name="Google Shape;721;p13"/>
          <p:cNvGrpSpPr/>
          <p:nvPr/>
        </p:nvGrpSpPr>
        <p:grpSpPr>
          <a:xfrm>
            <a:off x="5869732" y="192255"/>
            <a:ext cx="432000" cy="6472908"/>
            <a:chOff x="5869732" y="192255"/>
            <a:chExt cx="432000" cy="6472908"/>
          </a:xfrm>
        </p:grpSpPr>
        <p:grpSp>
          <p:nvGrpSpPr>
            <p:cNvPr id="722" name="Google Shape;722;p13"/>
            <p:cNvGrpSpPr/>
            <p:nvPr/>
          </p:nvGrpSpPr>
          <p:grpSpPr>
            <a:xfrm>
              <a:off x="5869732" y="192255"/>
              <a:ext cx="432000" cy="101655"/>
              <a:chOff x="5815912" y="201588"/>
              <a:chExt cx="540000" cy="104994"/>
            </a:xfrm>
          </p:grpSpPr>
          <p:sp>
            <p:nvSpPr>
              <p:cNvPr id="723" name="Google Shape;723;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4" name="Google Shape;724;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25" name="Google Shape;725;p13"/>
            <p:cNvGrpSpPr/>
            <p:nvPr/>
          </p:nvGrpSpPr>
          <p:grpSpPr>
            <a:xfrm>
              <a:off x="5869732" y="6563508"/>
              <a:ext cx="432000" cy="101655"/>
              <a:chOff x="5815912" y="201588"/>
              <a:chExt cx="540000" cy="104994"/>
            </a:xfrm>
          </p:grpSpPr>
          <p:sp>
            <p:nvSpPr>
              <p:cNvPr id="726" name="Google Shape;72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7" name="Google Shape;72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28" name="Google Shape;728;p13"/>
            <p:cNvGrpSpPr/>
            <p:nvPr/>
          </p:nvGrpSpPr>
          <p:grpSpPr>
            <a:xfrm>
              <a:off x="5869732" y="723193"/>
              <a:ext cx="432000" cy="101655"/>
              <a:chOff x="5815912" y="201588"/>
              <a:chExt cx="540000" cy="104994"/>
            </a:xfrm>
          </p:grpSpPr>
          <p:sp>
            <p:nvSpPr>
              <p:cNvPr id="729" name="Google Shape;72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0" name="Google Shape;73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31" name="Google Shape;731;p13"/>
            <p:cNvGrpSpPr/>
            <p:nvPr/>
          </p:nvGrpSpPr>
          <p:grpSpPr>
            <a:xfrm>
              <a:off x="5869732" y="1254131"/>
              <a:ext cx="432000" cy="101655"/>
              <a:chOff x="5815912" y="201588"/>
              <a:chExt cx="540000" cy="104994"/>
            </a:xfrm>
          </p:grpSpPr>
          <p:sp>
            <p:nvSpPr>
              <p:cNvPr id="732" name="Google Shape;732;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3" name="Google Shape;733;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34" name="Google Shape;734;p13"/>
            <p:cNvGrpSpPr/>
            <p:nvPr/>
          </p:nvGrpSpPr>
          <p:grpSpPr>
            <a:xfrm>
              <a:off x="5869732" y="1785069"/>
              <a:ext cx="432000" cy="101655"/>
              <a:chOff x="5815912" y="201588"/>
              <a:chExt cx="540000" cy="104994"/>
            </a:xfrm>
          </p:grpSpPr>
          <p:sp>
            <p:nvSpPr>
              <p:cNvPr id="735" name="Google Shape;735;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6" name="Google Shape;736;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37" name="Google Shape;737;p13"/>
            <p:cNvGrpSpPr/>
            <p:nvPr/>
          </p:nvGrpSpPr>
          <p:grpSpPr>
            <a:xfrm>
              <a:off x="5869732" y="2316007"/>
              <a:ext cx="432000" cy="101655"/>
              <a:chOff x="5815912" y="201588"/>
              <a:chExt cx="540000" cy="104994"/>
            </a:xfrm>
          </p:grpSpPr>
          <p:sp>
            <p:nvSpPr>
              <p:cNvPr id="738" name="Google Shape;738;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9" name="Google Shape;739;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40" name="Google Shape;740;p13"/>
            <p:cNvGrpSpPr/>
            <p:nvPr/>
          </p:nvGrpSpPr>
          <p:grpSpPr>
            <a:xfrm>
              <a:off x="5869732" y="2846944"/>
              <a:ext cx="432000" cy="101655"/>
              <a:chOff x="5815912" y="201588"/>
              <a:chExt cx="540000" cy="104994"/>
            </a:xfrm>
          </p:grpSpPr>
          <p:sp>
            <p:nvSpPr>
              <p:cNvPr id="741" name="Google Shape;741;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2" name="Google Shape;742;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43" name="Google Shape;743;p13"/>
            <p:cNvGrpSpPr/>
            <p:nvPr/>
          </p:nvGrpSpPr>
          <p:grpSpPr>
            <a:xfrm>
              <a:off x="5869732" y="3377883"/>
              <a:ext cx="432000" cy="101655"/>
              <a:chOff x="5815912" y="201588"/>
              <a:chExt cx="540000" cy="104994"/>
            </a:xfrm>
          </p:grpSpPr>
          <p:sp>
            <p:nvSpPr>
              <p:cNvPr id="744" name="Google Shape;744;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5" name="Google Shape;745;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46" name="Google Shape;746;p13"/>
            <p:cNvGrpSpPr/>
            <p:nvPr/>
          </p:nvGrpSpPr>
          <p:grpSpPr>
            <a:xfrm>
              <a:off x="5869732" y="3908820"/>
              <a:ext cx="432000" cy="101655"/>
              <a:chOff x="5815912" y="201588"/>
              <a:chExt cx="540000" cy="104994"/>
            </a:xfrm>
          </p:grpSpPr>
          <p:sp>
            <p:nvSpPr>
              <p:cNvPr id="747" name="Google Shape;747;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48" name="Google Shape;748;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49" name="Google Shape;749;p13"/>
            <p:cNvGrpSpPr/>
            <p:nvPr/>
          </p:nvGrpSpPr>
          <p:grpSpPr>
            <a:xfrm>
              <a:off x="5869732" y="4439758"/>
              <a:ext cx="432000" cy="101655"/>
              <a:chOff x="5815912" y="201588"/>
              <a:chExt cx="540000" cy="104994"/>
            </a:xfrm>
          </p:grpSpPr>
          <p:sp>
            <p:nvSpPr>
              <p:cNvPr id="750" name="Google Shape;750;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1" name="Google Shape;751;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52" name="Google Shape;752;p13"/>
            <p:cNvGrpSpPr/>
            <p:nvPr/>
          </p:nvGrpSpPr>
          <p:grpSpPr>
            <a:xfrm>
              <a:off x="5869732" y="4970697"/>
              <a:ext cx="432000" cy="101655"/>
              <a:chOff x="5815912" y="201588"/>
              <a:chExt cx="540000" cy="104994"/>
            </a:xfrm>
          </p:grpSpPr>
          <p:sp>
            <p:nvSpPr>
              <p:cNvPr id="753" name="Google Shape;753;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4" name="Google Shape;754;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55" name="Google Shape;755;p13"/>
            <p:cNvGrpSpPr/>
            <p:nvPr/>
          </p:nvGrpSpPr>
          <p:grpSpPr>
            <a:xfrm>
              <a:off x="5869732" y="5501635"/>
              <a:ext cx="432000" cy="101655"/>
              <a:chOff x="5815912" y="201588"/>
              <a:chExt cx="540000" cy="104994"/>
            </a:xfrm>
          </p:grpSpPr>
          <p:sp>
            <p:nvSpPr>
              <p:cNvPr id="756" name="Google Shape;75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7" name="Google Shape;75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58" name="Google Shape;758;p13"/>
            <p:cNvGrpSpPr/>
            <p:nvPr/>
          </p:nvGrpSpPr>
          <p:grpSpPr>
            <a:xfrm>
              <a:off x="5869732" y="6032572"/>
              <a:ext cx="432000" cy="101655"/>
              <a:chOff x="5815912" y="201588"/>
              <a:chExt cx="540000" cy="104994"/>
            </a:xfrm>
          </p:grpSpPr>
          <p:sp>
            <p:nvSpPr>
              <p:cNvPr id="759" name="Google Shape;75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0" name="Google Shape;76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761" name="Google Shape;761;p13"/>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62" name="Google Shape;762;p13"/>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763" name="Google Shape;763;p13"/>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764" name="Google Shape;764;p13">
            <a:hlinkClick action="ppaction://hlinksldjump" r:id="rId2"/>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65" name="Google Shape;765;p13">
            <a:hlinkClick action="ppaction://hlinksldjump" r:id="rId3"/>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66" name="Google Shape;766;p13">
            <a:hlinkClick action="ppaction://hlinksldjump" r:id="rId4"/>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67" name="Google Shape;767;p13">
            <a:hlinkClick action="ppaction://hlinksldjump" r:id="rId5"/>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68" name="Google Shape;768;p13">
            <a:hlinkClick/>
          </p:cNvPr>
          <p:cNvSpPr/>
          <p:nvPr/>
        </p:nvSpPr>
        <p:spPr>
          <a:xfrm rot="5397851">
            <a:off x="-138220" y="3419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69" name="Google Shape;769;p13">
            <a:hlinkClick action="ppaction://hlinksldjump" r:id="rId6"/>
          </p:cNvPr>
          <p:cNvSpPr/>
          <p:nvPr/>
        </p:nvSpPr>
        <p:spPr>
          <a:xfrm rot="5397851">
            <a:off x="-138220" y="13020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770" name="Google Shape;770;p13">
            <a:hlinkClick action="ppaction://hlinksldjump" r:id="rId7"/>
          </p:cNvPr>
          <p:cNvSpPr/>
          <p:nvPr/>
        </p:nvSpPr>
        <p:spPr>
          <a:xfrm rot="5397851">
            <a:off x="-138220" y="2262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Apply 2">
  <p:cSld name="CUSTOM_16_1_1_1">
    <p:spTree>
      <p:nvGrpSpPr>
        <p:cNvPr id="771" name="Shape 771"/>
        <p:cNvGrpSpPr/>
        <p:nvPr/>
      </p:nvGrpSpPr>
      <p:grpSpPr>
        <a:xfrm>
          <a:off x="0" y="0"/>
          <a:ext cx="0" cy="0"/>
          <a:chOff x="0" y="0"/>
          <a:chExt cx="0" cy="0"/>
        </a:xfrm>
      </p:grpSpPr>
      <p:sp>
        <p:nvSpPr>
          <p:cNvPr id="772" name="Google Shape;772;p14"/>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73" name="Google Shape;773;p14"/>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74" name="Google Shape;774;p14"/>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75" name="Google Shape;775;p14"/>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76" name="Google Shape;776;p14"/>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77" name="Google Shape;777;p14"/>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78" name="Google Shape;778;p14"/>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79" name="Google Shape;779;p14"/>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80" name="Google Shape;780;p14"/>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81" name="Google Shape;781;p14"/>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782" name="Google Shape;782;p14"/>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83" name="Google Shape;783;p14"/>
          <p:cNvSpPr txBox="1"/>
          <p:nvPr>
            <p:ph type="title"/>
          </p:nvPr>
        </p:nvSpPr>
        <p:spPr>
          <a:xfrm>
            <a:off x="795575" y="359550"/>
            <a:ext cx="4844400" cy="731400"/>
          </a:xfrm>
          <a:prstGeom prst="rect">
            <a:avLst/>
          </a:prstGeom>
          <a:solidFill>
            <a:schemeClr val="accent3"/>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784" name="Google Shape;784;p14"/>
          <p:cNvGrpSpPr/>
          <p:nvPr/>
        </p:nvGrpSpPr>
        <p:grpSpPr>
          <a:xfrm>
            <a:off x="5869732" y="192255"/>
            <a:ext cx="432000" cy="6472908"/>
            <a:chOff x="5869732" y="192255"/>
            <a:chExt cx="432000" cy="6472908"/>
          </a:xfrm>
        </p:grpSpPr>
        <p:grpSp>
          <p:nvGrpSpPr>
            <p:cNvPr id="785" name="Google Shape;785;p14"/>
            <p:cNvGrpSpPr/>
            <p:nvPr/>
          </p:nvGrpSpPr>
          <p:grpSpPr>
            <a:xfrm>
              <a:off x="5869732" y="192255"/>
              <a:ext cx="432000" cy="101655"/>
              <a:chOff x="5815912" y="201588"/>
              <a:chExt cx="540000" cy="104994"/>
            </a:xfrm>
          </p:grpSpPr>
          <p:sp>
            <p:nvSpPr>
              <p:cNvPr id="786" name="Google Shape;786;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87" name="Google Shape;787;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88" name="Google Shape;788;p14"/>
            <p:cNvGrpSpPr/>
            <p:nvPr/>
          </p:nvGrpSpPr>
          <p:grpSpPr>
            <a:xfrm>
              <a:off x="5869732" y="6563508"/>
              <a:ext cx="432000" cy="101655"/>
              <a:chOff x="5815912" y="201588"/>
              <a:chExt cx="540000" cy="104994"/>
            </a:xfrm>
          </p:grpSpPr>
          <p:sp>
            <p:nvSpPr>
              <p:cNvPr id="789" name="Google Shape;78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90" name="Google Shape;79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91" name="Google Shape;791;p14"/>
            <p:cNvGrpSpPr/>
            <p:nvPr/>
          </p:nvGrpSpPr>
          <p:grpSpPr>
            <a:xfrm>
              <a:off x="5869732" y="723193"/>
              <a:ext cx="432000" cy="101655"/>
              <a:chOff x="5815912" y="201588"/>
              <a:chExt cx="540000" cy="104994"/>
            </a:xfrm>
          </p:grpSpPr>
          <p:sp>
            <p:nvSpPr>
              <p:cNvPr id="792" name="Google Shape;79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93" name="Google Shape;79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94" name="Google Shape;794;p14"/>
            <p:cNvGrpSpPr/>
            <p:nvPr/>
          </p:nvGrpSpPr>
          <p:grpSpPr>
            <a:xfrm>
              <a:off x="5869732" y="1254131"/>
              <a:ext cx="432000" cy="101655"/>
              <a:chOff x="5815912" y="201588"/>
              <a:chExt cx="540000" cy="104994"/>
            </a:xfrm>
          </p:grpSpPr>
          <p:sp>
            <p:nvSpPr>
              <p:cNvPr id="795" name="Google Shape;795;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96" name="Google Shape;796;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797" name="Google Shape;797;p14"/>
            <p:cNvGrpSpPr/>
            <p:nvPr/>
          </p:nvGrpSpPr>
          <p:grpSpPr>
            <a:xfrm>
              <a:off x="5869732" y="1785069"/>
              <a:ext cx="432000" cy="101655"/>
              <a:chOff x="5815912" y="201588"/>
              <a:chExt cx="540000" cy="104994"/>
            </a:xfrm>
          </p:grpSpPr>
          <p:sp>
            <p:nvSpPr>
              <p:cNvPr id="798" name="Google Shape;798;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99" name="Google Shape;799;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00" name="Google Shape;800;p14"/>
            <p:cNvGrpSpPr/>
            <p:nvPr/>
          </p:nvGrpSpPr>
          <p:grpSpPr>
            <a:xfrm>
              <a:off x="5869732" y="2316007"/>
              <a:ext cx="432000" cy="101655"/>
              <a:chOff x="5815912" y="201588"/>
              <a:chExt cx="540000" cy="104994"/>
            </a:xfrm>
          </p:grpSpPr>
          <p:sp>
            <p:nvSpPr>
              <p:cNvPr id="801" name="Google Shape;801;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2" name="Google Shape;802;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03" name="Google Shape;803;p14"/>
            <p:cNvGrpSpPr/>
            <p:nvPr/>
          </p:nvGrpSpPr>
          <p:grpSpPr>
            <a:xfrm>
              <a:off x="5869732" y="2846944"/>
              <a:ext cx="432000" cy="101655"/>
              <a:chOff x="5815912" y="201588"/>
              <a:chExt cx="540000" cy="104994"/>
            </a:xfrm>
          </p:grpSpPr>
          <p:sp>
            <p:nvSpPr>
              <p:cNvPr id="804" name="Google Shape;804;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5" name="Google Shape;805;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06" name="Google Shape;806;p14"/>
            <p:cNvGrpSpPr/>
            <p:nvPr/>
          </p:nvGrpSpPr>
          <p:grpSpPr>
            <a:xfrm>
              <a:off x="5869732" y="3377883"/>
              <a:ext cx="432000" cy="101655"/>
              <a:chOff x="5815912" y="201588"/>
              <a:chExt cx="540000" cy="104994"/>
            </a:xfrm>
          </p:grpSpPr>
          <p:sp>
            <p:nvSpPr>
              <p:cNvPr id="807" name="Google Shape;807;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8" name="Google Shape;808;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09" name="Google Shape;809;p14"/>
            <p:cNvGrpSpPr/>
            <p:nvPr/>
          </p:nvGrpSpPr>
          <p:grpSpPr>
            <a:xfrm>
              <a:off x="5869732" y="3908820"/>
              <a:ext cx="432000" cy="101655"/>
              <a:chOff x="5815912" y="201588"/>
              <a:chExt cx="540000" cy="104994"/>
            </a:xfrm>
          </p:grpSpPr>
          <p:sp>
            <p:nvSpPr>
              <p:cNvPr id="810" name="Google Shape;810;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1" name="Google Shape;811;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12" name="Google Shape;812;p14"/>
            <p:cNvGrpSpPr/>
            <p:nvPr/>
          </p:nvGrpSpPr>
          <p:grpSpPr>
            <a:xfrm>
              <a:off x="5869732" y="4439758"/>
              <a:ext cx="432000" cy="101655"/>
              <a:chOff x="5815912" y="201588"/>
              <a:chExt cx="540000" cy="104994"/>
            </a:xfrm>
          </p:grpSpPr>
          <p:sp>
            <p:nvSpPr>
              <p:cNvPr id="813" name="Google Shape;813;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4" name="Google Shape;814;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15" name="Google Shape;815;p14"/>
            <p:cNvGrpSpPr/>
            <p:nvPr/>
          </p:nvGrpSpPr>
          <p:grpSpPr>
            <a:xfrm>
              <a:off x="5869732" y="4970697"/>
              <a:ext cx="432000" cy="101655"/>
              <a:chOff x="5815912" y="201588"/>
              <a:chExt cx="540000" cy="104994"/>
            </a:xfrm>
          </p:grpSpPr>
          <p:sp>
            <p:nvSpPr>
              <p:cNvPr id="816" name="Google Shape;816;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7" name="Google Shape;817;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18" name="Google Shape;818;p14"/>
            <p:cNvGrpSpPr/>
            <p:nvPr/>
          </p:nvGrpSpPr>
          <p:grpSpPr>
            <a:xfrm>
              <a:off x="5869732" y="5501635"/>
              <a:ext cx="432000" cy="101655"/>
              <a:chOff x="5815912" y="201588"/>
              <a:chExt cx="540000" cy="104994"/>
            </a:xfrm>
          </p:grpSpPr>
          <p:sp>
            <p:nvSpPr>
              <p:cNvPr id="819" name="Google Shape;81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0" name="Google Shape;82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21" name="Google Shape;821;p14"/>
            <p:cNvGrpSpPr/>
            <p:nvPr/>
          </p:nvGrpSpPr>
          <p:grpSpPr>
            <a:xfrm>
              <a:off x="5869732" y="6032572"/>
              <a:ext cx="432000" cy="101655"/>
              <a:chOff x="5815912" y="201588"/>
              <a:chExt cx="540000" cy="104994"/>
            </a:xfrm>
          </p:grpSpPr>
          <p:sp>
            <p:nvSpPr>
              <p:cNvPr id="822" name="Google Shape;82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23" name="Google Shape;82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824" name="Google Shape;824;p14"/>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25" name="Google Shape;825;p14"/>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826" name="Google Shape;826;p14"/>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827" name="Google Shape;827;p14">
            <a:hlinkClick/>
          </p:cNvPr>
          <p:cNvSpPr/>
          <p:nvPr/>
        </p:nvSpPr>
        <p:spPr>
          <a:xfrm rot="5397851">
            <a:off x="-138220" y="3102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28" name="Google Shape;828;p14">
            <a:hlinkClick action="ppaction://hlinksldjump" r:id="rId2"/>
          </p:cNvPr>
          <p:cNvSpPr/>
          <p:nvPr/>
        </p:nvSpPr>
        <p:spPr>
          <a:xfrm rot="5397851">
            <a:off x="-138220" y="12703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29" name="Google Shape;829;p14">
            <a:hlinkClick action="ppaction://hlinksldjump" r:id="rId3"/>
          </p:cNvPr>
          <p:cNvSpPr/>
          <p:nvPr/>
        </p:nvSpPr>
        <p:spPr>
          <a:xfrm rot="5397851">
            <a:off x="-138220" y="2230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30" name="Google Shape;830;p14">
            <a:hlinkClick action="ppaction://hlinksldjump" r:id="rId4"/>
          </p:cNvPr>
          <p:cNvSpPr/>
          <p:nvPr/>
        </p:nvSpPr>
        <p:spPr>
          <a:xfrm rot="5397851">
            <a:off x="-138220" y="3190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31" name="Google Shape;831;p14">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32" name="Google Shape;832;p14">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33" name="Google Shape;833;p14">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Apply 3">
  <p:cSld name="CUSTOM_16_1_1_1_2">
    <p:spTree>
      <p:nvGrpSpPr>
        <p:cNvPr id="834" name="Shape 834"/>
        <p:cNvGrpSpPr/>
        <p:nvPr/>
      </p:nvGrpSpPr>
      <p:grpSpPr>
        <a:xfrm>
          <a:off x="0" y="0"/>
          <a:ext cx="0" cy="0"/>
          <a:chOff x="0" y="0"/>
          <a:chExt cx="0" cy="0"/>
        </a:xfrm>
      </p:grpSpPr>
      <p:sp>
        <p:nvSpPr>
          <p:cNvPr id="835" name="Google Shape;835;p15"/>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36" name="Google Shape;836;p15"/>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37" name="Google Shape;837;p15"/>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38" name="Google Shape;838;p15"/>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39" name="Google Shape;839;p15"/>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40" name="Google Shape;840;p15"/>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41" name="Google Shape;841;p15"/>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2" name="Google Shape;842;p15"/>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43" name="Google Shape;843;p15"/>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44" name="Google Shape;844;p15"/>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845" name="Google Shape;845;p15"/>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46" name="Google Shape;846;p15"/>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47" name="Google Shape;847;p15"/>
          <p:cNvSpPr txBox="1"/>
          <p:nvPr>
            <p:ph type="title"/>
          </p:nvPr>
        </p:nvSpPr>
        <p:spPr>
          <a:xfrm>
            <a:off x="795575" y="359550"/>
            <a:ext cx="4844400" cy="731400"/>
          </a:xfrm>
          <a:prstGeom prst="rect">
            <a:avLst/>
          </a:prstGeom>
          <a:solidFill>
            <a:schemeClr val="accent3"/>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848" name="Google Shape;848;p15"/>
          <p:cNvGrpSpPr/>
          <p:nvPr/>
        </p:nvGrpSpPr>
        <p:grpSpPr>
          <a:xfrm>
            <a:off x="5869732" y="192255"/>
            <a:ext cx="432000" cy="6472908"/>
            <a:chOff x="5869732" y="192255"/>
            <a:chExt cx="432000" cy="6472908"/>
          </a:xfrm>
        </p:grpSpPr>
        <p:grpSp>
          <p:nvGrpSpPr>
            <p:cNvPr id="849" name="Google Shape;849;p15"/>
            <p:cNvGrpSpPr/>
            <p:nvPr/>
          </p:nvGrpSpPr>
          <p:grpSpPr>
            <a:xfrm>
              <a:off x="5869732" y="192255"/>
              <a:ext cx="432000" cy="101655"/>
              <a:chOff x="5815912" y="201588"/>
              <a:chExt cx="540000" cy="104994"/>
            </a:xfrm>
          </p:grpSpPr>
          <p:sp>
            <p:nvSpPr>
              <p:cNvPr id="850" name="Google Shape;850;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1" name="Google Shape;851;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52" name="Google Shape;852;p15"/>
            <p:cNvGrpSpPr/>
            <p:nvPr/>
          </p:nvGrpSpPr>
          <p:grpSpPr>
            <a:xfrm>
              <a:off x="5869732" y="6563508"/>
              <a:ext cx="432000" cy="101655"/>
              <a:chOff x="5815912" y="201588"/>
              <a:chExt cx="540000" cy="104994"/>
            </a:xfrm>
          </p:grpSpPr>
          <p:sp>
            <p:nvSpPr>
              <p:cNvPr id="853" name="Google Shape;853;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4" name="Google Shape;854;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55" name="Google Shape;855;p15"/>
            <p:cNvGrpSpPr/>
            <p:nvPr/>
          </p:nvGrpSpPr>
          <p:grpSpPr>
            <a:xfrm>
              <a:off x="5869732" y="723193"/>
              <a:ext cx="432000" cy="101655"/>
              <a:chOff x="5815912" y="201588"/>
              <a:chExt cx="540000" cy="104994"/>
            </a:xfrm>
          </p:grpSpPr>
          <p:sp>
            <p:nvSpPr>
              <p:cNvPr id="856" name="Google Shape;856;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57" name="Google Shape;857;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58" name="Google Shape;858;p15"/>
            <p:cNvGrpSpPr/>
            <p:nvPr/>
          </p:nvGrpSpPr>
          <p:grpSpPr>
            <a:xfrm>
              <a:off x="5869732" y="1254131"/>
              <a:ext cx="432000" cy="101655"/>
              <a:chOff x="5815912" y="201588"/>
              <a:chExt cx="540000" cy="104994"/>
            </a:xfrm>
          </p:grpSpPr>
          <p:sp>
            <p:nvSpPr>
              <p:cNvPr id="859" name="Google Shape;859;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0" name="Google Shape;860;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61" name="Google Shape;861;p15"/>
            <p:cNvGrpSpPr/>
            <p:nvPr/>
          </p:nvGrpSpPr>
          <p:grpSpPr>
            <a:xfrm>
              <a:off x="5869732" y="1785069"/>
              <a:ext cx="432000" cy="101655"/>
              <a:chOff x="5815912" y="201588"/>
              <a:chExt cx="540000" cy="104994"/>
            </a:xfrm>
          </p:grpSpPr>
          <p:sp>
            <p:nvSpPr>
              <p:cNvPr id="862" name="Google Shape;862;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3" name="Google Shape;863;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64" name="Google Shape;864;p15"/>
            <p:cNvGrpSpPr/>
            <p:nvPr/>
          </p:nvGrpSpPr>
          <p:grpSpPr>
            <a:xfrm>
              <a:off x="5869732" y="2316007"/>
              <a:ext cx="432000" cy="101655"/>
              <a:chOff x="5815912" y="201588"/>
              <a:chExt cx="540000" cy="104994"/>
            </a:xfrm>
          </p:grpSpPr>
          <p:sp>
            <p:nvSpPr>
              <p:cNvPr id="865" name="Google Shape;865;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6" name="Google Shape;866;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67" name="Google Shape;867;p15"/>
            <p:cNvGrpSpPr/>
            <p:nvPr/>
          </p:nvGrpSpPr>
          <p:grpSpPr>
            <a:xfrm>
              <a:off x="5869732" y="2846944"/>
              <a:ext cx="432000" cy="101655"/>
              <a:chOff x="5815912" y="201588"/>
              <a:chExt cx="540000" cy="104994"/>
            </a:xfrm>
          </p:grpSpPr>
          <p:sp>
            <p:nvSpPr>
              <p:cNvPr id="868" name="Google Shape;868;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69" name="Google Shape;869;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70" name="Google Shape;870;p15"/>
            <p:cNvGrpSpPr/>
            <p:nvPr/>
          </p:nvGrpSpPr>
          <p:grpSpPr>
            <a:xfrm>
              <a:off x="5869732" y="3377883"/>
              <a:ext cx="432000" cy="101655"/>
              <a:chOff x="5815912" y="201588"/>
              <a:chExt cx="540000" cy="104994"/>
            </a:xfrm>
          </p:grpSpPr>
          <p:sp>
            <p:nvSpPr>
              <p:cNvPr id="871" name="Google Shape;871;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2" name="Google Shape;872;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73" name="Google Shape;873;p15"/>
            <p:cNvGrpSpPr/>
            <p:nvPr/>
          </p:nvGrpSpPr>
          <p:grpSpPr>
            <a:xfrm>
              <a:off x="5869732" y="3908820"/>
              <a:ext cx="432000" cy="101655"/>
              <a:chOff x="5815912" y="201588"/>
              <a:chExt cx="540000" cy="104994"/>
            </a:xfrm>
          </p:grpSpPr>
          <p:sp>
            <p:nvSpPr>
              <p:cNvPr id="874" name="Google Shape;874;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5" name="Google Shape;875;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76" name="Google Shape;876;p15"/>
            <p:cNvGrpSpPr/>
            <p:nvPr/>
          </p:nvGrpSpPr>
          <p:grpSpPr>
            <a:xfrm>
              <a:off x="5869732" y="4439758"/>
              <a:ext cx="432000" cy="101655"/>
              <a:chOff x="5815912" y="201588"/>
              <a:chExt cx="540000" cy="104994"/>
            </a:xfrm>
          </p:grpSpPr>
          <p:sp>
            <p:nvSpPr>
              <p:cNvPr id="877" name="Google Shape;877;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78" name="Google Shape;878;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79" name="Google Shape;879;p15"/>
            <p:cNvGrpSpPr/>
            <p:nvPr/>
          </p:nvGrpSpPr>
          <p:grpSpPr>
            <a:xfrm>
              <a:off x="5869732" y="4970697"/>
              <a:ext cx="432000" cy="101655"/>
              <a:chOff x="5815912" y="201588"/>
              <a:chExt cx="540000" cy="104994"/>
            </a:xfrm>
          </p:grpSpPr>
          <p:sp>
            <p:nvSpPr>
              <p:cNvPr id="880" name="Google Shape;880;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1" name="Google Shape;881;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82" name="Google Shape;882;p15"/>
            <p:cNvGrpSpPr/>
            <p:nvPr/>
          </p:nvGrpSpPr>
          <p:grpSpPr>
            <a:xfrm>
              <a:off x="5869732" y="5501635"/>
              <a:ext cx="432000" cy="101655"/>
              <a:chOff x="5815912" y="201588"/>
              <a:chExt cx="540000" cy="104994"/>
            </a:xfrm>
          </p:grpSpPr>
          <p:sp>
            <p:nvSpPr>
              <p:cNvPr id="883" name="Google Shape;883;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4" name="Google Shape;884;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885" name="Google Shape;885;p15"/>
            <p:cNvGrpSpPr/>
            <p:nvPr/>
          </p:nvGrpSpPr>
          <p:grpSpPr>
            <a:xfrm>
              <a:off x="5869732" y="6032572"/>
              <a:ext cx="432000" cy="101655"/>
              <a:chOff x="5815912" y="201588"/>
              <a:chExt cx="540000" cy="104994"/>
            </a:xfrm>
          </p:grpSpPr>
          <p:sp>
            <p:nvSpPr>
              <p:cNvPr id="886" name="Google Shape;886;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87" name="Google Shape;887;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888" name="Google Shape;888;p15"/>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889" name="Google Shape;889;p15"/>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890" name="Google Shape;890;p15">
            <a:hlinkClick action="ppaction://hlinksldjump" r:id="rId2"/>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1" name="Google Shape;891;p15">
            <a:hlinkClick action="ppaction://hlinksldjump" r:id="rId3"/>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2" name="Google Shape;892;p15">
            <a:hlinkClick action="ppaction://hlinksldjump" r:id="rId4"/>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3" name="Google Shape;893;p15">
            <a:hlinkClick/>
          </p:cNvPr>
          <p:cNvSpPr/>
          <p:nvPr/>
        </p:nvSpPr>
        <p:spPr>
          <a:xfrm rot="5397851">
            <a:off x="-138220" y="3102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4" name="Google Shape;894;p15">
            <a:hlinkClick action="ppaction://hlinksldjump" r:id="rId5"/>
          </p:cNvPr>
          <p:cNvSpPr/>
          <p:nvPr/>
        </p:nvSpPr>
        <p:spPr>
          <a:xfrm rot="5397851">
            <a:off x="-138220" y="12703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5" name="Google Shape;895;p15">
            <a:hlinkClick action="ppaction://hlinksldjump" r:id="rId6"/>
          </p:cNvPr>
          <p:cNvSpPr/>
          <p:nvPr/>
        </p:nvSpPr>
        <p:spPr>
          <a:xfrm rot="5397851">
            <a:off x="-138220" y="2230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6" name="Google Shape;896;p15">
            <a:hlinkClick action="ppaction://hlinksldjump" r:id="rId7"/>
          </p:cNvPr>
          <p:cNvSpPr/>
          <p:nvPr/>
        </p:nvSpPr>
        <p:spPr>
          <a:xfrm rot="5397851">
            <a:off x="-138220" y="3190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Share 1">
  <p:cSld name="CUSTOM_16_1_1_1_2_1">
    <p:spTree>
      <p:nvGrpSpPr>
        <p:cNvPr id="897" name="Shape 897"/>
        <p:cNvGrpSpPr/>
        <p:nvPr/>
      </p:nvGrpSpPr>
      <p:grpSpPr>
        <a:xfrm>
          <a:off x="0" y="0"/>
          <a:ext cx="0" cy="0"/>
          <a:chOff x="0" y="0"/>
          <a:chExt cx="0" cy="0"/>
        </a:xfrm>
      </p:grpSpPr>
      <p:sp>
        <p:nvSpPr>
          <p:cNvPr id="898" name="Google Shape;898;p16"/>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99" name="Google Shape;899;p16"/>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00" name="Google Shape;900;p16"/>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01" name="Google Shape;901;p16"/>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02" name="Google Shape;902;p16"/>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03" name="Google Shape;903;p16"/>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04" name="Google Shape;904;p16"/>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5" name="Google Shape;905;p16"/>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06" name="Google Shape;906;p16"/>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07" name="Google Shape;907;p16"/>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08" name="Google Shape;908;p16"/>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09" name="Google Shape;909;p16"/>
          <p:cNvSpPr txBox="1"/>
          <p:nvPr>
            <p:ph type="title"/>
          </p:nvPr>
        </p:nvSpPr>
        <p:spPr>
          <a:xfrm>
            <a:off x="795575" y="359550"/>
            <a:ext cx="4844400" cy="731400"/>
          </a:xfrm>
          <a:prstGeom prst="rect">
            <a:avLst/>
          </a:prstGeom>
          <a:solidFill>
            <a:schemeClr val="accent4"/>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910" name="Google Shape;910;p16"/>
          <p:cNvGrpSpPr/>
          <p:nvPr/>
        </p:nvGrpSpPr>
        <p:grpSpPr>
          <a:xfrm>
            <a:off x="5869732" y="192255"/>
            <a:ext cx="432000" cy="6472908"/>
            <a:chOff x="5869732" y="192255"/>
            <a:chExt cx="432000" cy="6472908"/>
          </a:xfrm>
        </p:grpSpPr>
        <p:grpSp>
          <p:nvGrpSpPr>
            <p:cNvPr id="911" name="Google Shape;911;p16"/>
            <p:cNvGrpSpPr/>
            <p:nvPr/>
          </p:nvGrpSpPr>
          <p:grpSpPr>
            <a:xfrm>
              <a:off x="5869732" y="192255"/>
              <a:ext cx="432000" cy="101655"/>
              <a:chOff x="5815912" y="201588"/>
              <a:chExt cx="540000" cy="104994"/>
            </a:xfrm>
          </p:grpSpPr>
          <p:sp>
            <p:nvSpPr>
              <p:cNvPr id="912" name="Google Shape;912;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3" name="Google Shape;913;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14" name="Google Shape;914;p16"/>
            <p:cNvGrpSpPr/>
            <p:nvPr/>
          </p:nvGrpSpPr>
          <p:grpSpPr>
            <a:xfrm>
              <a:off x="5869732" y="6563508"/>
              <a:ext cx="432000" cy="101655"/>
              <a:chOff x="5815912" y="201588"/>
              <a:chExt cx="540000" cy="104994"/>
            </a:xfrm>
          </p:grpSpPr>
          <p:sp>
            <p:nvSpPr>
              <p:cNvPr id="915" name="Google Shape;91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6" name="Google Shape;91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17" name="Google Shape;917;p16"/>
            <p:cNvGrpSpPr/>
            <p:nvPr/>
          </p:nvGrpSpPr>
          <p:grpSpPr>
            <a:xfrm>
              <a:off x="5869732" y="723193"/>
              <a:ext cx="432000" cy="101655"/>
              <a:chOff x="5815912" y="201588"/>
              <a:chExt cx="540000" cy="104994"/>
            </a:xfrm>
          </p:grpSpPr>
          <p:sp>
            <p:nvSpPr>
              <p:cNvPr id="918" name="Google Shape;91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19" name="Google Shape;91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20" name="Google Shape;920;p16"/>
            <p:cNvGrpSpPr/>
            <p:nvPr/>
          </p:nvGrpSpPr>
          <p:grpSpPr>
            <a:xfrm>
              <a:off x="5869732" y="1254131"/>
              <a:ext cx="432000" cy="101655"/>
              <a:chOff x="5815912" y="201588"/>
              <a:chExt cx="540000" cy="104994"/>
            </a:xfrm>
          </p:grpSpPr>
          <p:sp>
            <p:nvSpPr>
              <p:cNvPr id="921" name="Google Shape;921;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2" name="Google Shape;922;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23" name="Google Shape;923;p16"/>
            <p:cNvGrpSpPr/>
            <p:nvPr/>
          </p:nvGrpSpPr>
          <p:grpSpPr>
            <a:xfrm>
              <a:off x="5869732" y="1785069"/>
              <a:ext cx="432000" cy="101655"/>
              <a:chOff x="5815912" y="201588"/>
              <a:chExt cx="540000" cy="104994"/>
            </a:xfrm>
          </p:grpSpPr>
          <p:sp>
            <p:nvSpPr>
              <p:cNvPr id="924" name="Google Shape;924;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5" name="Google Shape;925;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26" name="Google Shape;926;p16"/>
            <p:cNvGrpSpPr/>
            <p:nvPr/>
          </p:nvGrpSpPr>
          <p:grpSpPr>
            <a:xfrm>
              <a:off x="5869732" y="2316007"/>
              <a:ext cx="432000" cy="101655"/>
              <a:chOff x="5815912" y="201588"/>
              <a:chExt cx="540000" cy="104994"/>
            </a:xfrm>
          </p:grpSpPr>
          <p:sp>
            <p:nvSpPr>
              <p:cNvPr id="927" name="Google Shape;927;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28" name="Google Shape;928;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29" name="Google Shape;929;p16"/>
            <p:cNvGrpSpPr/>
            <p:nvPr/>
          </p:nvGrpSpPr>
          <p:grpSpPr>
            <a:xfrm>
              <a:off x="5869732" y="2846944"/>
              <a:ext cx="432000" cy="101655"/>
              <a:chOff x="5815912" y="201588"/>
              <a:chExt cx="540000" cy="104994"/>
            </a:xfrm>
          </p:grpSpPr>
          <p:sp>
            <p:nvSpPr>
              <p:cNvPr id="930" name="Google Shape;930;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31" name="Google Shape;931;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32" name="Google Shape;932;p16"/>
            <p:cNvGrpSpPr/>
            <p:nvPr/>
          </p:nvGrpSpPr>
          <p:grpSpPr>
            <a:xfrm>
              <a:off x="5869732" y="3377883"/>
              <a:ext cx="432000" cy="101655"/>
              <a:chOff x="5815912" y="201588"/>
              <a:chExt cx="540000" cy="104994"/>
            </a:xfrm>
          </p:grpSpPr>
          <p:sp>
            <p:nvSpPr>
              <p:cNvPr id="933" name="Google Shape;933;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34" name="Google Shape;934;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35" name="Google Shape;935;p16"/>
            <p:cNvGrpSpPr/>
            <p:nvPr/>
          </p:nvGrpSpPr>
          <p:grpSpPr>
            <a:xfrm>
              <a:off x="5869732" y="3908820"/>
              <a:ext cx="432000" cy="101655"/>
              <a:chOff x="5815912" y="201588"/>
              <a:chExt cx="540000" cy="104994"/>
            </a:xfrm>
          </p:grpSpPr>
          <p:sp>
            <p:nvSpPr>
              <p:cNvPr id="936" name="Google Shape;936;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37" name="Google Shape;937;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38" name="Google Shape;938;p16"/>
            <p:cNvGrpSpPr/>
            <p:nvPr/>
          </p:nvGrpSpPr>
          <p:grpSpPr>
            <a:xfrm>
              <a:off x="5869732" y="4439758"/>
              <a:ext cx="432000" cy="101655"/>
              <a:chOff x="5815912" y="201588"/>
              <a:chExt cx="540000" cy="104994"/>
            </a:xfrm>
          </p:grpSpPr>
          <p:sp>
            <p:nvSpPr>
              <p:cNvPr id="939" name="Google Shape;939;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0" name="Google Shape;940;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41" name="Google Shape;941;p16"/>
            <p:cNvGrpSpPr/>
            <p:nvPr/>
          </p:nvGrpSpPr>
          <p:grpSpPr>
            <a:xfrm>
              <a:off x="5869732" y="4970697"/>
              <a:ext cx="432000" cy="101655"/>
              <a:chOff x="5815912" y="201588"/>
              <a:chExt cx="540000" cy="104994"/>
            </a:xfrm>
          </p:grpSpPr>
          <p:sp>
            <p:nvSpPr>
              <p:cNvPr id="942" name="Google Shape;942;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3" name="Google Shape;943;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44" name="Google Shape;944;p16"/>
            <p:cNvGrpSpPr/>
            <p:nvPr/>
          </p:nvGrpSpPr>
          <p:grpSpPr>
            <a:xfrm>
              <a:off x="5869732" y="5501635"/>
              <a:ext cx="432000" cy="101655"/>
              <a:chOff x="5815912" y="201588"/>
              <a:chExt cx="540000" cy="104994"/>
            </a:xfrm>
          </p:grpSpPr>
          <p:sp>
            <p:nvSpPr>
              <p:cNvPr id="945" name="Google Shape;94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6" name="Google Shape;94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47" name="Google Shape;947;p16"/>
            <p:cNvGrpSpPr/>
            <p:nvPr/>
          </p:nvGrpSpPr>
          <p:grpSpPr>
            <a:xfrm>
              <a:off x="5869732" y="6032572"/>
              <a:ext cx="432000" cy="101655"/>
              <a:chOff x="5815912" y="201588"/>
              <a:chExt cx="540000" cy="104994"/>
            </a:xfrm>
          </p:grpSpPr>
          <p:sp>
            <p:nvSpPr>
              <p:cNvPr id="948" name="Google Shape;94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49" name="Google Shape;94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950" name="Google Shape;950;p16"/>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51" name="Google Shape;951;p16"/>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52" name="Google Shape;952;p16"/>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53" name="Google Shape;953;p16">
            <a:hlinkClick action="ppaction://hlinksldjump" r:id="rId2"/>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54" name="Google Shape;954;p16">
            <a:hlinkClick action="ppaction://hlinksldjump" r:id="rId3"/>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55" name="Google Shape;955;p16">
            <a:hlinkClick action="ppaction://hlinksldjump" r:id="rId4"/>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56" name="Google Shape;956;p16">
            <a:hlinkClick/>
          </p:cNvPr>
          <p:cNvSpPr/>
          <p:nvPr/>
        </p:nvSpPr>
        <p:spPr>
          <a:xfrm rot="5397851">
            <a:off x="-138220" y="3102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57" name="Google Shape;957;p16">
            <a:hlinkClick action="ppaction://hlinksldjump" r:id="rId5"/>
          </p:cNvPr>
          <p:cNvSpPr/>
          <p:nvPr/>
        </p:nvSpPr>
        <p:spPr>
          <a:xfrm rot="5397851">
            <a:off x="-138220" y="12703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58" name="Google Shape;958;p16">
            <a:hlinkClick action="ppaction://hlinksldjump" r:id="rId6"/>
          </p:cNvPr>
          <p:cNvSpPr/>
          <p:nvPr/>
        </p:nvSpPr>
        <p:spPr>
          <a:xfrm rot="5397851">
            <a:off x="-138220" y="2230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59" name="Google Shape;959;p16">
            <a:hlinkClick action="ppaction://hlinksldjump" r:id="rId7"/>
          </p:cNvPr>
          <p:cNvSpPr/>
          <p:nvPr/>
        </p:nvSpPr>
        <p:spPr>
          <a:xfrm rot="5397851">
            <a:off x="-138220" y="3190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Share 2">
  <p:cSld name="CUSTOM_16_1_1_1_1">
    <p:spTree>
      <p:nvGrpSpPr>
        <p:cNvPr id="960" name="Shape 960"/>
        <p:cNvGrpSpPr/>
        <p:nvPr/>
      </p:nvGrpSpPr>
      <p:grpSpPr>
        <a:xfrm>
          <a:off x="0" y="0"/>
          <a:ext cx="0" cy="0"/>
          <a:chOff x="0" y="0"/>
          <a:chExt cx="0" cy="0"/>
        </a:xfrm>
      </p:grpSpPr>
      <p:sp>
        <p:nvSpPr>
          <p:cNvPr id="961" name="Google Shape;961;p17"/>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62" name="Google Shape;962;p17"/>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63" name="Google Shape;963;p17"/>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4" name="Google Shape;964;p17"/>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65" name="Google Shape;965;p17"/>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66" name="Google Shape;966;p17"/>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67" name="Google Shape;967;p17"/>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68" name="Google Shape;968;p17"/>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69" name="Google Shape;969;p17"/>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70" name="Google Shape;970;p17"/>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971" name="Google Shape;971;p17"/>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972" name="Google Shape;972;p17"/>
          <p:cNvSpPr txBox="1"/>
          <p:nvPr>
            <p:ph type="title"/>
          </p:nvPr>
        </p:nvSpPr>
        <p:spPr>
          <a:xfrm>
            <a:off x="795575" y="359550"/>
            <a:ext cx="4844400" cy="731400"/>
          </a:xfrm>
          <a:prstGeom prst="rect">
            <a:avLst/>
          </a:prstGeom>
          <a:solidFill>
            <a:schemeClr val="accent4"/>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973" name="Google Shape;973;p17"/>
          <p:cNvGrpSpPr/>
          <p:nvPr/>
        </p:nvGrpSpPr>
        <p:grpSpPr>
          <a:xfrm>
            <a:off x="5869732" y="192255"/>
            <a:ext cx="432000" cy="6472908"/>
            <a:chOff x="5869732" y="192255"/>
            <a:chExt cx="432000" cy="6472908"/>
          </a:xfrm>
        </p:grpSpPr>
        <p:grpSp>
          <p:nvGrpSpPr>
            <p:cNvPr id="974" name="Google Shape;974;p17"/>
            <p:cNvGrpSpPr/>
            <p:nvPr/>
          </p:nvGrpSpPr>
          <p:grpSpPr>
            <a:xfrm>
              <a:off x="5869732" y="192255"/>
              <a:ext cx="432000" cy="101655"/>
              <a:chOff x="5815912" y="201588"/>
              <a:chExt cx="540000" cy="104994"/>
            </a:xfrm>
          </p:grpSpPr>
          <p:sp>
            <p:nvSpPr>
              <p:cNvPr id="975" name="Google Shape;975;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76" name="Google Shape;976;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77" name="Google Shape;977;p17"/>
            <p:cNvGrpSpPr/>
            <p:nvPr/>
          </p:nvGrpSpPr>
          <p:grpSpPr>
            <a:xfrm>
              <a:off x="5869732" y="6563508"/>
              <a:ext cx="432000" cy="101655"/>
              <a:chOff x="5815912" y="201588"/>
              <a:chExt cx="540000" cy="104994"/>
            </a:xfrm>
          </p:grpSpPr>
          <p:sp>
            <p:nvSpPr>
              <p:cNvPr id="978" name="Google Shape;97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79" name="Google Shape;97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80" name="Google Shape;980;p17"/>
            <p:cNvGrpSpPr/>
            <p:nvPr/>
          </p:nvGrpSpPr>
          <p:grpSpPr>
            <a:xfrm>
              <a:off x="5869732" y="723193"/>
              <a:ext cx="432000" cy="101655"/>
              <a:chOff x="5815912" y="201588"/>
              <a:chExt cx="540000" cy="104994"/>
            </a:xfrm>
          </p:grpSpPr>
          <p:sp>
            <p:nvSpPr>
              <p:cNvPr id="981" name="Google Shape;98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2" name="Google Shape;98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83" name="Google Shape;983;p17"/>
            <p:cNvGrpSpPr/>
            <p:nvPr/>
          </p:nvGrpSpPr>
          <p:grpSpPr>
            <a:xfrm>
              <a:off x="5869732" y="1254131"/>
              <a:ext cx="432000" cy="101655"/>
              <a:chOff x="5815912" y="201588"/>
              <a:chExt cx="540000" cy="104994"/>
            </a:xfrm>
          </p:grpSpPr>
          <p:sp>
            <p:nvSpPr>
              <p:cNvPr id="984" name="Google Shape;984;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5" name="Google Shape;985;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86" name="Google Shape;986;p17"/>
            <p:cNvGrpSpPr/>
            <p:nvPr/>
          </p:nvGrpSpPr>
          <p:grpSpPr>
            <a:xfrm>
              <a:off x="5869732" y="1785069"/>
              <a:ext cx="432000" cy="101655"/>
              <a:chOff x="5815912" y="201588"/>
              <a:chExt cx="540000" cy="104994"/>
            </a:xfrm>
          </p:grpSpPr>
          <p:sp>
            <p:nvSpPr>
              <p:cNvPr id="987" name="Google Shape;987;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8" name="Google Shape;988;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89" name="Google Shape;989;p17"/>
            <p:cNvGrpSpPr/>
            <p:nvPr/>
          </p:nvGrpSpPr>
          <p:grpSpPr>
            <a:xfrm>
              <a:off x="5869732" y="2316007"/>
              <a:ext cx="432000" cy="101655"/>
              <a:chOff x="5815912" y="201588"/>
              <a:chExt cx="540000" cy="104994"/>
            </a:xfrm>
          </p:grpSpPr>
          <p:sp>
            <p:nvSpPr>
              <p:cNvPr id="990" name="Google Shape;990;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1" name="Google Shape;991;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2" name="Google Shape;992;p17"/>
            <p:cNvGrpSpPr/>
            <p:nvPr/>
          </p:nvGrpSpPr>
          <p:grpSpPr>
            <a:xfrm>
              <a:off x="5869732" y="2846944"/>
              <a:ext cx="432000" cy="101655"/>
              <a:chOff x="5815912" y="201588"/>
              <a:chExt cx="540000" cy="104994"/>
            </a:xfrm>
          </p:grpSpPr>
          <p:sp>
            <p:nvSpPr>
              <p:cNvPr id="993" name="Google Shape;993;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4" name="Google Shape;994;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5" name="Google Shape;995;p17"/>
            <p:cNvGrpSpPr/>
            <p:nvPr/>
          </p:nvGrpSpPr>
          <p:grpSpPr>
            <a:xfrm>
              <a:off x="5869732" y="3377883"/>
              <a:ext cx="432000" cy="101655"/>
              <a:chOff x="5815912" y="201588"/>
              <a:chExt cx="540000" cy="104994"/>
            </a:xfrm>
          </p:grpSpPr>
          <p:sp>
            <p:nvSpPr>
              <p:cNvPr id="996" name="Google Shape;996;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97" name="Google Shape;997;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8" name="Google Shape;998;p17"/>
            <p:cNvGrpSpPr/>
            <p:nvPr/>
          </p:nvGrpSpPr>
          <p:grpSpPr>
            <a:xfrm>
              <a:off x="5869732" y="3908820"/>
              <a:ext cx="432000" cy="101655"/>
              <a:chOff x="5815912" y="201588"/>
              <a:chExt cx="540000" cy="104994"/>
            </a:xfrm>
          </p:grpSpPr>
          <p:sp>
            <p:nvSpPr>
              <p:cNvPr id="999" name="Google Shape;999;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0" name="Google Shape;1000;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01" name="Google Shape;1001;p17"/>
            <p:cNvGrpSpPr/>
            <p:nvPr/>
          </p:nvGrpSpPr>
          <p:grpSpPr>
            <a:xfrm>
              <a:off x="5869732" y="4439758"/>
              <a:ext cx="432000" cy="101655"/>
              <a:chOff x="5815912" y="201588"/>
              <a:chExt cx="540000" cy="104994"/>
            </a:xfrm>
          </p:grpSpPr>
          <p:sp>
            <p:nvSpPr>
              <p:cNvPr id="1002" name="Google Shape;1002;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3" name="Google Shape;1003;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04" name="Google Shape;1004;p17"/>
            <p:cNvGrpSpPr/>
            <p:nvPr/>
          </p:nvGrpSpPr>
          <p:grpSpPr>
            <a:xfrm>
              <a:off x="5869732" y="4970697"/>
              <a:ext cx="432000" cy="101655"/>
              <a:chOff x="5815912" y="201588"/>
              <a:chExt cx="540000" cy="104994"/>
            </a:xfrm>
          </p:grpSpPr>
          <p:sp>
            <p:nvSpPr>
              <p:cNvPr id="1005" name="Google Shape;1005;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6" name="Google Shape;1006;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07" name="Google Shape;1007;p17"/>
            <p:cNvGrpSpPr/>
            <p:nvPr/>
          </p:nvGrpSpPr>
          <p:grpSpPr>
            <a:xfrm>
              <a:off x="5869732" y="5501635"/>
              <a:ext cx="432000" cy="101655"/>
              <a:chOff x="5815912" y="201588"/>
              <a:chExt cx="540000" cy="104994"/>
            </a:xfrm>
          </p:grpSpPr>
          <p:sp>
            <p:nvSpPr>
              <p:cNvPr id="1008" name="Google Shape;100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09" name="Google Shape;100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10" name="Google Shape;1010;p17"/>
            <p:cNvGrpSpPr/>
            <p:nvPr/>
          </p:nvGrpSpPr>
          <p:grpSpPr>
            <a:xfrm>
              <a:off x="5869732" y="6032572"/>
              <a:ext cx="432000" cy="101655"/>
              <a:chOff x="5815912" y="201588"/>
              <a:chExt cx="540000" cy="104994"/>
            </a:xfrm>
          </p:grpSpPr>
          <p:sp>
            <p:nvSpPr>
              <p:cNvPr id="1011" name="Google Shape;101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2" name="Google Shape;101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013" name="Google Shape;1013;p17"/>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14" name="Google Shape;1014;p17"/>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15" name="Google Shape;1015;p17"/>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16" name="Google Shape;1016;p17">
            <a:hlinkClick/>
          </p:cNvPr>
          <p:cNvSpPr/>
          <p:nvPr/>
        </p:nvSpPr>
        <p:spPr>
          <a:xfrm rot="5397851">
            <a:off x="-117745" y="3417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17" name="Google Shape;1017;p17">
            <a:hlinkClick action="ppaction://hlinksldjump" r:id="rId2"/>
          </p:cNvPr>
          <p:cNvSpPr/>
          <p:nvPr/>
        </p:nvSpPr>
        <p:spPr>
          <a:xfrm rot="5397851">
            <a:off x="-117745" y="13018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18" name="Google Shape;1018;p17">
            <a:hlinkClick action="ppaction://hlinksldjump" r:id="rId3"/>
          </p:cNvPr>
          <p:cNvSpPr/>
          <p:nvPr/>
        </p:nvSpPr>
        <p:spPr>
          <a:xfrm rot="5397851">
            <a:off x="-117745" y="22619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19" name="Google Shape;1019;p17">
            <a:hlinkClick action="ppaction://hlinksldjump" r:id="rId4"/>
          </p:cNvPr>
          <p:cNvSpPr/>
          <p:nvPr/>
        </p:nvSpPr>
        <p:spPr>
          <a:xfrm rot="5397851">
            <a:off x="-117745" y="32220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20" name="Google Shape;1020;p17">
            <a:hlinkClick action="ppaction://hlinksldjump" r:id="rId5"/>
          </p:cNvPr>
          <p:cNvSpPr/>
          <p:nvPr/>
        </p:nvSpPr>
        <p:spPr>
          <a:xfrm rot="5397851">
            <a:off x="-117745" y="41821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21" name="Google Shape;1021;p17">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22" name="Google Shape;1022;p17">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Share 3">
  <p:cSld name="CUSTOM_16_1_1_1_1_2">
    <p:spTree>
      <p:nvGrpSpPr>
        <p:cNvPr id="1023" name="Shape 1023"/>
        <p:cNvGrpSpPr/>
        <p:nvPr/>
      </p:nvGrpSpPr>
      <p:grpSpPr>
        <a:xfrm>
          <a:off x="0" y="0"/>
          <a:ext cx="0" cy="0"/>
          <a:chOff x="0" y="0"/>
          <a:chExt cx="0" cy="0"/>
        </a:xfrm>
      </p:grpSpPr>
      <p:sp>
        <p:nvSpPr>
          <p:cNvPr id="1024" name="Google Shape;1024;p18"/>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25" name="Google Shape;1025;p18"/>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26" name="Google Shape;1026;p18"/>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27" name="Google Shape;1027;p18"/>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28" name="Google Shape;1028;p18"/>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29" name="Google Shape;1029;p18"/>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30" name="Google Shape;1030;p18"/>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31" name="Google Shape;1031;p18"/>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2" name="Google Shape;1032;p18"/>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33" name="Google Shape;1033;p18"/>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34" name="Google Shape;1034;p18"/>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5" name="Google Shape;1035;p18"/>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36" name="Google Shape;1036;p18"/>
          <p:cNvSpPr txBox="1"/>
          <p:nvPr>
            <p:ph type="title"/>
          </p:nvPr>
        </p:nvSpPr>
        <p:spPr>
          <a:xfrm>
            <a:off x="795575" y="359550"/>
            <a:ext cx="4844400" cy="731400"/>
          </a:xfrm>
          <a:prstGeom prst="rect">
            <a:avLst/>
          </a:prstGeom>
          <a:solidFill>
            <a:schemeClr val="accent4"/>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037" name="Google Shape;1037;p18"/>
          <p:cNvGrpSpPr/>
          <p:nvPr/>
        </p:nvGrpSpPr>
        <p:grpSpPr>
          <a:xfrm>
            <a:off x="5869732" y="192255"/>
            <a:ext cx="432000" cy="6472908"/>
            <a:chOff x="5869732" y="192255"/>
            <a:chExt cx="432000" cy="6472908"/>
          </a:xfrm>
        </p:grpSpPr>
        <p:grpSp>
          <p:nvGrpSpPr>
            <p:cNvPr id="1038" name="Google Shape;1038;p18"/>
            <p:cNvGrpSpPr/>
            <p:nvPr/>
          </p:nvGrpSpPr>
          <p:grpSpPr>
            <a:xfrm>
              <a:off x="5869732" y="192255"/>
              <a:ext cx="432000" cy="101655"/>
              <a:chOff x="5815912" y="201588"/>
              <a:chExt cx="540000" cy="104994"/>
            </a:xfrm>
          </p:grpSpPr>
          <p:sp>
            <p:nvSpPr>
              <p:cNvPr id="1039" name="Google Shape;1039;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0" name="Google Shape;1040;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41" name="Google Shape;1041;p18"/>
            <p:cNvGrpSpPr/>
            <p:nvPr/>
          </p:nvGrpSpPr>
          <p:grpSpPr>
            <a:xfrm>
              <a:off x="5869732" y="6563508"/>
              <a:ext cx="432000" cy="101655"/>
              <a:chOff x="5815912" y="201588"/>
              <a:chExt cx="540000" cy="104994"/>
            </a:xfrm>
          </p:grpSpPr>
          <p:sp>
            <p:nvSpPr>
              <p:cNvPr id="1042" name="Google Shape;104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3" name="Google Shape;104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44" name="Google Shape;1044;p18"/>
            <p:cNvGrpSpPr/>
            <p:nvPr/>
          </p:nvGrpSpPr>
          <p:grpSpPr>
            <a:xfrm>
              <a:off x="5869732" y="723193"/>
              <a:ext cx="432000" cy="101655"/>
              <a:chOff x="5815912" y="201588"/>
              <a:chExt cx="540000" cy="104994"/>
            </a:xfrm>
          </p:grpSpPr>
          <p:sp>
            <p:nvSpPr>
              <p:cNvPr id="1045" name="Google Shape;104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6" name="Google Shape;104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47" name="Google Shape;1047;p18"/>
            <p:cNvGrpSpPr/>
            <p:nvPr/>
          </p:nvGrpSpPr>
          <p:grpSpPr>
            <a:xfrm>
              <a:off x="5869732" y="1254131"/>
              <a:ext cx="432000" cy="101655"/>
              <a:chOff x="5815912" y="201588"/>
              <a:chExt cx="540000" cy="104994"/>
            </a:xfrm>
          </p:grpSpPr>
          <p:sp>
            <p:nvSpPr>
              <p:cNvPr id="1048" name="Google Shape;1048;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9" name="Google Shape;1049;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50" name="Google Shape;1050;p18"/>
            <p:cNvGrpSpPr/>
            <p:nvPr/>
          </p:nvGrpSpPr>
          <p:grpSpPr>
            <a:xfrm>
              <a:off x="5869732" y="1785069"/>
              <a:ext cx="432000" cy="101655"/>
              <a:chOff x="5815912" y="201588"/>
              <a:chExt cx="540000" cy="104994"/>
            </a:xfrm>
          </p:grpSpPr>
          <p:sp>
            <p:nvSpPr>
              <p:cNvPr id="1051" name="Google Shape;1051;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2" name="Google Shape;1052;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53" name="Google Shape;1053;p18"/>
            <p:cNvGrpSpPr/>
            <p:nvPr/>
          </p:nvGrpSpPr>
          <p:grpSpPr>
            <a:xfrm>
              <a:off x="5869732" y="2316007"/>
              <a:ext cx="432000" cy="101655"/>
              <a:chOff x="5815912" y="201588"/>
              <a:chExt cx="540000" cy="104994"/>
            </a:xfrm>
          </p:grpSpPr>
          <p:sp>
            <p:nvSpPr>
              <p:cNvPr id="1054" name="Google Shape;1054;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5" name="Google Shape;1055;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56" name="Google Shape;1056;p18"/>
            <p:cNvGrpSpPr/>
            <p:nvPr/>
          </p:nvGrpSpPr>
          <p:grpSpPr>
            <a:xfrm>
              <a:off x="5869732" y="2846944"/>
              <a:ext cx="432000" cy="101655"/>
              <a:chOff x="5815912" y="201588"/>
              <a:chExt cx="540000" cy="104994"/>
            </a:xfrm>
          </p:grpSpPr>
          <p:sp>
            <p:nvSpPr>
              <p:cNvPr id="1057" name="Google Shape;1057;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58" name="Google Shape;1058;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59" name="Google Shape;1059;p18"/>
            <p:cNvGrpSpPr/>
            <p:nvPr/>
          </p:nvGrpSpPr>
          <p:grpSpPr>
            <a:xfrm>
              <a:off x="5869732" y="3377883"/>
              <a:ext cx="432000" cy="101655"/>
              <a:chOff x="5815912" y="201588"/>
              <a:chExt cx="540000" cy="104994"/>
            </a:xfrm>
          </p:grpSpPr>
          <p:sp>
            <p:nvSpPr>
              <p:cNvPr id="1060" name="Google Shape;1060;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61" name="Google Shape;1061;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2" name="Google Shape;1062;p18"/>
            <p:cNvGrpSpPr/>
            <p:nvPr/>
          </p:nvGrpSpPr>
          <p:grpSpPr>
            <a:xfrm>
              <a:off x="5869732" y="3908820"/>
              <a:ext cx="432000" cy="101655"/>
              <a:chOff x="5815912" y="201588"/>
              <a:chExt cx="540000" cy="104994"/>
            </a:xfrm>
          </p:grpSpPr>
          <p:sp>
            <p:nvSpPr>
              <p:cNvPr id="1063" name="Google Shape;1063;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64" name="Google Shape;1064;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5" name="Google Shape;1065;p18"/>
            <p:cNvGrpSpPr/>
            <p:nvPr/>
          </p:nvGrpSpPr>
          <p:grpSpPr>
            <a:xfrm>
              <a:off x="5869732" y="4439758"/>
              <a:ext cx="432000" cy="101655"/>
              <a:chOff x="5815912" y="201588"/>
              <a:chExt cx="540000" cy="104994"/>
            </a:xfrm>
          </p:grpSpPr>
          <p:sp>
            <p:nvSpPr>
              <p:cNvPr id="1066" name="Google Shape;1066;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67" name="Google Shape;1067;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68" name="Google Shape;1068;p18"/>
            <p:cNvGrpSpPr/>
            <p:nvPr/>
          </p:nvGrpSpPr>
          <p:grpSpPr>
            <a:xfrm>
              <a:off x="5869732" y="4970697"/>
              <a:ext cx="432000" cy="101655"/>
              <a:chOff x="5815912" y="201588"/>
              <a:chExt cx="540000" cy="104994"/>
            </a:xfrm>
          </p:grpSpPr>
          <p:sp>
            <p:nvSpPr>
              <p:cNvPr id="1069" name="Google Shape;1069;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0" name="Google Shape;1070;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71" name="Google Shape;1071;p18"/>
            <p:cNvGrpSpPr/>
            <p:nvPr/>
          </p:nvGrpSpPr>
          <p:grpSpPr>
            <a:xfrm>
              <a:off x="5869732" y="5501635"/>
              <a:ext cx="432000" cy="101655"/>
              <a:chOff x="5815912" y="201588"/>
              <a:chExt cx="540000" cy="104994"/>
            </a:xfrm>
          </p:grpSpPr>
          <p:sp>
            <p:nvSpPr>
              <p:cNvPr id="1072" name="Google Shape;107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3" name="Google Shape;107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74" name="Google Shape;1074;p18"/>
            <p:cNvGrpSpPr/>
            <p:nvPr/>
          </p:nvGrpSpPr>
          <p:grpSpPr>
            <a:xfrm>
              <a:off x="5869732" y="6032572"/>
              <a:ext cx="432000" cy="101655"/>
              <a:chOff x="5815912" y="201588"/>
              <a:chExt cx="540000" cy="104994"/>
            </a:xfrm>
          </p:grpSpPr>
          <p:sp>
            <p:nvSpPr>
              <p:cNvPr id="1075" name="Google Shape;107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6" name="Google Shape;107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077" name="Google Shape;1077;p18"/>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78" name="Google Shape;1078;p18"/>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079" name="Google Shape;1079;p18">
            <a:hlinkClick action="ppaction://hlinksldjump" r:id="rId2"/>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80" name="Google Shape;1080;p18">
            <a:hlinkClick action="ppaction://hlinksldjump" r:id="rId3"/>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81" name="Google Shape;1081;p18">
            <a:hlinkClick/>
          </p:cNvPr>
          <p:cNvSpPr/>
          <p:nvPr/>
        </p:nvSpPr>
        <p:spPr>
          <a:xfrm rot="5397851">
            <a:off x="-117745" y="3417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82" name="Google Shape;1082;p18">
            <a:hlinkClick action="ppaction://hlinksldjump" r:id="rId4"/>
          </p:cNvPr>
          <p:cNvSpPr/>
          <p:nvPr/>
        </p:nvSpPr>
        <p:spPr>
          <a:xfrm rot="5397851">
            <a:off x="-117745" y="13018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83" name="Google Shape;1083;p18">
            <a:hlinkClick action="ppaction://hlinksldjump" r:id="rId5"/>
          </p:cNvPr>
          <p:cNvSpPr/>
          <p:nvPr/>
        </p:nvSpPr>
        <p:spPr>
          <a:xfrm rot="5397851">
            <a:off x="-117745" y="22619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84" name="Google Shape;1084;p18">
            <a:hlinkClick action="ppaction://hlinksldjump" r:id="rId6"/>
          </p:cNvPr>
          <p:cNvSpPr/>
          <p:nvPr/>
        </p:nvSpPr>
        <p:spPr>
          <a:xfrm rot="5397851">
            <a:off x="-117745" y="32220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085" name="Google Shape;1085;p18">
            <a:hlinkClick action="ppaction://hlinksldjump" r:id="rId7"/>
          </p:cNvPr>
          <p:cNvSpPr/>
          <p:nvPr/>
        </p:nvSpPr>
        <p:spPr>
          <a:xfrm rot="5397851">
            <a:off x="-117745" y="41821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Reflect 1">
  <p:cSld name="CUSTOM_16_1_1_1_1_2_1">
    <p:spTree>
      <p:nvGrpSpPr>
        <p:cNvPr id="1086" name="Shape 1086"/>
        <p:cNvGrpSpPr/>
        <p:nvPr/>
      </p:nvGrpSpPr>
      <p:grpSpPr>
        <a:xfrm>
          <a:off x="0" y="0"/>
          <a:ext cx="0" cy="0"/>
          <a:chOff x="0" y="0"/>
          <a:chExt cx="0" cy="0"/>
        </a:xfrm>
      </p:grpSpPr>
      <p:sp>
        <p:nvSpPr>
          <p:cNvPr id="1087" name="Google Shape;1087;p19"/>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88" name="Google Shape;1088;p19"/>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89" name="Google Shape;1089;p19"/>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90" name="Google Shape;1090;p19"/>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91" name="Google Shape;1091;p19"/>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92" name="Google Shape;1092;p19"/>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93" name="Google Shape;1093;p19"/>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94" name="Google Shape;1094;p19"/>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5" name="Google Shape;1095;p19"/>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096" name="Google Shape;1096;p19"/>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7" name="Google Shape;1097;p19"/>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098" name="Google Shape;1098;p19"/>
          <p:cNvSpPr txBox="1"/>
          <p:nvPr>
            <p:ph type="title"/>
          </p:nvPr>
        </p:nvSpPr>
        <p:spPr>
          <a:xfrm>
            <a:off x="795575" y="359550"/>
            <a:ext cx="4844400" cy="731400"/>
          </a:xfrm>
          <a:prstGeom prst="rect">
            <a:avLst/>
          </a:prstGeom>
          <a:solidFill>
            <a:schemeClr val="accent5"/>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099" name="Google Shape;1099;p19"/>
          <p:cNvGrpSpPr/>
          <p:nvPr/>
        </p:nvGrpSpPr>
        <p:grpSpPr>
          <a:xfrm>
            <a:off x="5869732" y="192255"/>
            <a:ext cx="432000" cy="6472908"/>
            <a:chOff x="5869732" y="192255"/>
            <a:chExt cx="432000" cy="6472908"/>
          </a:xfrm>
        </p:grpSpPr>
        <p:grpSp>
          <p:nvGrpSpPr>
            <p:cNvPr id="1100" name="Google Shape;1100;p19"/>
            <p:cNvGrpSpPr/>
            <p:nvPr/>
          </p:nvGrpSpPr>
          <p:grpSpPr>
            <a:xfrm>
              <a:off x="5869732" y="192255"/>
              <a:ext cx="432000" cy="101655"/>
              <a:chOff x="5815912" y="201588"/>
              <a:chExt cx="540000" cy="104994"/>
            </a:xfrm>
          </p:grpSpPr>
          <p:sp>
            <p:nvSpPr>
              <p:cNvPr id="1101" name="Google Shape;1101;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02" name="Google Shape;1102;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03" name="Google Shape;1103;p19"/>
            <p:cNvGrpSpPr/>
            <p:nvPr/>
          </p:nvGrpSpPr>
          <p:grpSpPr>
            <a:xfrm>
              <a:off x="5869732" y="6563508"/>
              <a:ext cx="432000" cy="101655"/>
              <a:chOff x="5815912" y="201588"/>
              <a:chExt cx="540000" cy="104994"/>
            </a:xfrm>
          </p:grpSpPr>
          <p:sp>
            <p:nvSpPr>
              <p:cNvPr id="1104" name="Google Shape;110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05" name="Google Shape;110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06" name="Google Shape;1106;p19"/>
            <p:cNvGrpSpPr/>
            <p:nvPr/>
          </p:nvGrpSpPr>
          <p:grpSpPr>
            <a:xfrm>
              <a:off x="5869732" y="723193"/>
              <a:ext cx="432000" cy="101655"/>
              <a:chOff x="5815912" y="201588"/>
              <a:chExt cx="540000" cy="104994"/>
            </a:xfrm>
          </p:grpSpPr>
          <p:sp>
            <p:nvSpPr>
              <p:cNvPr id="1107" name="Google Shape;110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08" name="Google Shape;110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09" name="Google Shape;1109;p19"/>
            <p:cNvGrpSpPr/>
            <p:nvPr/>
          </p:nvGrpSpPr>
          <p:grpSpPr>
            <a:xfrm>
              <a:off x="5869732" y="1254131"/>
              <a:ext cx="432000" cy="101655"/>
              <a:chOff x="5815912" y="201588"/>
              <a:chExt cx="540000" cy="104994"/>
            </a:xfrm>
          </p:grpSpPr>
          <p:sp>
            <p:nvSpPr>
              <p:cNvPr id="1110" name="Google Shape;1110;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11" name="Google Shape;1111;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12" name="Google Shape;1112;p19"/>
            <p:cNvGrpSpPr/>
            <p:nvPr/>
          </p:nvGrpSpPr>
          <p:grpSpPr>
            <a:xfrm>
              <a:off x="5869732" y="1785069"/>
              <a:ext cx="432000" cy="101655"/>
              <a:chOff x="5815912" y="201588"/>
              <a:chExt cx="540000" cy="104994"/>
            </a:xfrm>
          </p:grpSpPr>
          <p:sp>
            <p:nvSpPr>
              <p:cNvPr id="1113" name="Google Shape;1113;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14" name="Google Shape;1114;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15" name="Google Shape;1115;p19"/>
            <p:cNvGrpSpPr/>
            <p:nvPr/>
          </p:nvGrpSpPr>
          <p:grpSpPr>
            <a:xfrm>
              <a:off x="5869732" y="2316007"/>
              <a:ext cx="432000" cy="101655"/>
              <a:chOff x="5815912" y="201588"/>
              <a:chExt cx="540000" cy="104994"/>
            </a:xfrm>
          </p:grpSpPr>
          <p:sp>
            <p:nvSpPr>
              <p:cNvPr id="1116" name="Google Shape;1116;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17" name="Google Shape;1117;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18" name="Google Shape;1118;p19"/>
            <p:cNvGrpSpPr/>
            <p:nvPr/>
          </p:nvGrpSpPr>
          <p:grpSpPr>
            <a:xfrm>
              <a:off x="5869732" y="2846944"/>
              <a:ext cx="432000" cy="101655"/>
              <a:chOff x="5815912" y="201588"/>
              <a:chExt cx="540000" cy="104994"/>
            </a:xfrm>
          </p:grpSpPr>
          <p:sp>
            <p:nvSpPr>
              <p:cNvPr id="1119" name="Google Shape;1119;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0" name="Google Shape;1120;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21" name="Google Shape;1121;p19"/>
            <p:cNvGrpSpPr/>
            <p:nvPr/>
          </p:nvGrpSpPr>
          <p:grpSpPr>
            <a:xfrm>
              <a:off x="5869732" y="3377883"/>
              <a:ext cx="432000" cy="101655"/>
              <a:chOff x="5815912" y="201588"/>
              <a:chExt cx="540000" cy="104994"/>
            </a:xfrm>
          </p:grpSpPr>
          <p:sp>
            <p:nvSpPr>
              <p:cNvPr id="1122" name="Google Shape;1122;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3" name="Google Shape;1123;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24" name="Google Shape;1124;p19"/>
            <p:cNvGrpSpPr/>
            <p:nvPr/>
          </p:nvGrpSpPr>
          <p:grpSpPr>
            <a:xfrm>
              <a:off x="5869732" y="3908820"/>
              <a:ext cx="432000" cy="101655"/>
              <a:chOff x="5815912" y="201588"/>
              <a:chExt cx="540000" cy="104994"/>
            </a:xfrm>
          </p:grpSpPr>
          <p:sp>
            <p:nvSpPr>
              <p:cNvPr id="1125" name="Google Shape;1125;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6" name="Google Shape;1126;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27" name="Google Shape;1127;p19"/>
            <p:cNvGrpSpPr/>
            <p:nvPr/>
          </p:nvGrpSpPr>
          <p:grpSpPr>
            <a:xfrm>
              <a:off x="5869732" y="4439758"/>
              <a:ext cx="432000" cy="101655"/>
              <a:chOff x="5815912" y="201588"/>
              <a:chExt cx="540000" cy="104994"/>
            </a:xfrm>
          </p:grpSpPr>
          <p:sp>
            <p:nvSpPr>
              <p:cNvPr id="1128" name="Google Shape;1128;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29" name="Google Shape;1129;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30" name="Google Shape;1130;p19"/>
            <p:cNvGrpSpPr/>
            <p:nvPr/>
          </p:nvGrpSpPr>
          <p:grpSpPr>
            <a:xfrm>
              <a:off x="5869732" y="4970697"/>
              <a:ext cx="432000" cy="101655"/>
              <a:chOff x="5815912" y="201588"/>
              <a:chExt cx="540000" cy="104994"/>
            </a:xfrm>
          </p:grpSpPr>
          <p:sp>
            <p:nvSpPr>
              <p:cNvPr id="1131" name="Google Shape;1131;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2" name="Google Shape;1132;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33" name="Google Shape;1133;p19"/>
            <p:cNvGrpSpPr/>
            <p:nvPr/>
          </p:nvGrpSpPr>
          <p:grpSpPr>
            <a:xfrm>
              <a:off x="5869732" y="5501635"/>
              <a:ext cx="432000" cy="101655"/>
              <a:chOff x="5815912" y="201588"/>
              <a:chExt cx="540000" cy="104994"/>
            </a:xfrm>
          </p:grpSpPr>
          <p:sp>
            <p:nvSpPr>
              <p:cNvPr id="1134" name="Google Shape;113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5" name="Google Shape;113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36" name="Google Shape;1136;p19"/>
            <p:cNvGrpSpPr/>
            <p:nvPr/>
          </p:nvGrpSpPr>
          <p:grpSpPr>
            <a:xfrm>
              <a:off x="5869732" y="6032572"/>
              <a:ext cx="432000" cy="101655"/>
              <a:chOff x="5815912" y="201588"/>
              <a:chExt cx="540000" cy="104994"/>
            </a:xfrm>
          </p:grpSpPr>
          <p:sp>
            <p:nvSpPr>
              <p:cNvPr id="1137" name="Google Shape;113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8" name="Google Shape;113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139" name="Google Shape;1139;p19"/>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40" name="Google Shape;1140;p19"/>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141" name="Google Shape;1141;p19"/>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142" name="Google Shape;1142;p19">
            <a:hlinkClick action="ppaction://hlinksldjump" r:id="rId2"/>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43" name="Google Shape;1143;p19">
            <a:hlinkClick action="ppaction://hlinksldjump" r:id="rId3"/>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44" name="Google Shape;1144;p19">
            <a:hlinkClick/>
          </p:cNvPr>
          <p:cNvSpPr/>
          <p:nvPr/>
        </p:nvSpPr>
        <p:spPr>
          <a:xfrm rot="5397851">
            <a:off x="-117745" y="3417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45" name="Google Shape;1145;p19">
            <a:hlinkClick action="ppaction://hlinksldjump" r:id="rId4"/>
          </p:cNvPr>
          <p:cNvSpPr/>
          <p:nvPr/>
        </p:nvSpPr>
        <p:spPr>
          <a:xfrm rot="5397851">
            <a:off x="-117745" y="13018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46" name="Google Shape;1146;p19">
            <a:hlinkClick action="ppaction://hlinksldjump" r:id="rId5"/>
          </p:cNvPr>
          <p:cNvSpPr/>
          <p:nvPr/>
        </p:nvSpPr>
        <p:spPr>
          <a:xfrm rot="5397851">
            <a:off x="-117745" y="22619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47" name="Google Shape;1147;p19">
            <a:hlinkClick action="ppaction://hlinksldjump" r:id="rId6"/>
          </p:cNvPr>
          <p:cNvSpPr/>
          <p:nvPr/>
        </p:nvSpPr>
        <p:spPr>
          <a:xfrm rot="5397851">
            <a:off x="-117745" y="32220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148" name="Google Shape;1148;p19">
            <a:hlinkClick action="ppaction://hlinksldjump" r:id="rId7"/>
          </p:cNvPr>
          <p:cNvSpPr/>
          <p:nvPr/>
        </p:nvSpPr>
        <p:spPr>
          <a:xfrm rot="5397851">
            <a:off x="-117745" y="418215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Reflect 2">
  <p:cSld name="CUSTOM_16_1_1_1_1_1">
    <p:spTree>
      <p:nvGrpSpPr>
        <p:cNvPr id="1149" name="Shape 1149"/>
        <p:cNvGrpSpPr/>
        <p:nvPr/>
      </p:nvGrpSpPr>
      <p:grpSpPr>
        <a:xfrm>
          <a:off x="0" y="0"/>
          <a:ext cx="0" cy="0"/>
          <a:chOff x="0" y="0"/>
          <a:chExt cx="0" cy="0"/>
        </a:xfrm>
      </p:grpSpPr>
      <p:sp>
        <p:nvSpPr>
          <p:cNvPr id="1150" name="Google Shape;1150;p20"/>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51" name="Google Shape;1151;p20"/>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52" name="Google Shape;1152;p20"/>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53" name="Google Shape;1153;p20"/>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54" name="Google Shape;1154;p20"/>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55" name="Google Shape;1155;p20"/>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56" name="Google Shape;1156;p20"/>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57" name="Google Shape;1157;p20"/>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58" name="Google Shape;1158;p20"/>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59" name="Google Shape;1159;p20"/>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160" name="Google Shape;1160;p20"/>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61" name="Google Shape;1161;p20"/>
          <p:cNvSpPr txBox="1"/>
          <p:nvPr>
            <p:ph type="title"/>
          </p:nvPr>
        </p:nvSpPr>
        <p:spPr>
          <a:xfrm>
            <a:off x="795575" y="359550"/>
            <a:ext cx="4844400" cy="731400"/>
          </a:xfrm>
          <a:prstGeom prst="rect">
            <a:avLst/>
          </a:prstGeom>
          <a:solidFill>
            <a:schemeClr val="accent5"/>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162" name="Google Shape;1162;p20"/>
          <p:cNvGrpSpPr/>
          <p:nvPr/>
        </p:nvGrpSpPr>
        <p:grpSpPr>
          <a:xfrm>
            <a:off x="5869732" y="192255"/>
            <a:ext cx="432000" cy="6472908"/>
            <a:chOff x="5869732" y="192255"/>
            <a:chExt cx="432000" cy="6472908"/>
          </a:xfrm>
        </p:grpSpPr>
        <p:grpSp>
          <p:nvGrpSpPr>
            <p:cNvPr id="1163" name="Google Shape;1163;p20"/>
            <p:cNvGrpSpPr/>
            <p:nvPr/>
          </p:nvGrpSpPr>
          <p:grpSpPr>
            <a:xfrm>
              <a:off x="5869732" y="192255"/>
              <a:ext cx="432000" cy="101655"/>
              <a:chOff x="5815912" y="201588"/>
              <a:chExt cx="540000" cy="104994"/>
            </a:xfrm>
          </p:grpSpPr>
          <p:sp>
            <p:nvSpPr>
              <p:cNvPr id="1164" name="Google Shape;1164;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5" name="Google Shape;1165;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66" name="Google Shape;1166;p20"/>
            <p:cNvGrpSpPr/>
            <p:nvPr/>
          </p:nvGrpSpPr>
          <p:grpSpPr>
            <a:xfrm>
              <a:off x="5869732" y="6563508"/>
              <a:ext cx="432000" cy="101655"/>
              <a:chOff x="5815912" y="201588"/>
              <a:chExt cx="540000" cy="104994"/>
            </a:xfrm>
          </p:grpSpPr>
          <p:sp>
            <p:nvSpPr>
              <p:cNvPr id="1167" name="Google Shape;116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8" name="Google Shape;116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69" name="Google Shape;1169;p20"/>
            <p:cNvGrpSpPr/>
            <p:nvPr/>
          </p:nvGrpSpPr>
          <p:grpSpPr>
            <a:xfrm>
              <a:off x="5869732" y="723193"/>
              <a:ext cx="432000" cy="101655"/>
              <a:chOff x="5815912" y="201588"/>
              <a:chExt cx="540000" cy="104994"/>
            </a:xfrm>
          </p:grpSpPr>
          <p:sp>
            <p:nvSpPr>
              <p:cNvPr id="1170" name="Google Shape;117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1" name="Google Shape;117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72" name="Google Shape;1172;p20"/>
            <p:cNvGrpSpPr/>
            <p:nvPr/>
          </p:nvGrpSpPr>
          <p:grpSpPr>
            <a:xfrm>
              <a:off x="5869732" y="1254131"/>
              <a:ext cx="432000" cy="101655"/>
              <a:chOff x="5815912" y="201588"/>
              <a:chExt cx="540000" cy="104994"/>
            </a:xfrm>
          </p:grpSpPr>
          <p:sp>
            <p:nvSpPr>
              <p:cNvPr id="1173" name="Google Shape;1173;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4" name="Google Shape;1174;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75" name="Google Shape;1175;p20"/>
            <p:cNvGrpSpPr/>
            <p:nvPr/>
          </p:nvGrpSpPr>
          <p:grpSpPr>
            <a:xfrm>
              <a:off x="5869732" y="1785069"/>
              <a:ext cx="432000" cy="101655"/>
              <a:chOff x="5815912" y="201588"/>
              <a:chExt cx="540000" cy="104994"/>
            </a:xfrm>
          </p:grpSpPr>
          <p:sp>
            <p:nvSpPr>
              <p:cNvPr id="1176" name="Google Shape;1176;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7" name="Google Shape;1177;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78" name="Google Shape;1178;p20"/>
            <p:cNvGrpSpPr/>
            <p:nvPr/>
          </p:nvGrpSpPr>
          <p:grpSpPr>
            <a:xfrm>
              <a:off x="5869732" y="2316007"/>
              <a:ext cx="432000" cy="101655"/>
              <a:chOff x="5815912" y="201588"/>
              <a:chExt cx="540000" cy="104994"/>
            </a:xfrm>
          </p:grpSpPr>
          <p:sp>
            <p:nvSpPr>
              <p:cNvPr id="1179" name="Google Shape;1179;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0" name="Google Shape;1180;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1" name="Google Shape;1181;p20"/>
            <p:cNvGrpSpPr/>
            <p:nvPr/>
          </p:nvGrpSpPr>
          <p:grpSpPr>
            <a:xfrm>
              <a:off x="5869732" y="2846944"/>
              <a:ext cx="432000" cy="101655"/>
              <a:chOff x="5815912" y="201588"/>
              <a:chExt cx="540000" cy="104994"/>
            </a:xfrm>
          </p:grpSpPr>
          <p:sp>
            <p:nvSpPr>
              <p:cNvPr id="1182" name="Google Shape;1182;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3" name="Google Shape;1183;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4" name="Google Shape;1184;p20"/>
            <p:cNvGrpSpPr/>
            <p:nvPr/>
          </p:nvGrpSpPr>
          <p:grpSpPr>
            <a:xfrm>
              <a:off x="5869732" y="3377883"/>
              <a:ext cx="432000" cy="101655"/>
              <a:chOff x="5815912" y="201588"/>
              <a:chExt cx="540000" cy="104994"/>
            </a:xfrm>
          </p:grpSpPr>
          <p:sp>
            <p:nvSpPr>
              <p:cNvPr id="1185" name="Google Shape;1185;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6" name="Google Shape;1186;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87" name="Google Shape;1187;p20"/>
            <p:cNvGrpSpPr/>
            <p:nvPr/>
          </p:nvGrpSpPr>
          <p:grpSpPr>
            <a:xfrm>
              <a:off x="5869732" y="3908820"/>
              <a:ext cx="432000" cy="101655"/>
              <a:chOff x="5815912" y="201588"/>
              <a:chExt cx="540000" cy="104994"/>
            </a:xfrm>
          </p:grpSpPr>
          <p:sp>
            <p:nvSpPr>
              <p:cNvPr id="1188" name="Google Shape;1188;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9" name="Google Shape;1189;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90" name="Google Shape;1190;p20"/>
            <p:cNvGrpSpPr/>
            <p:nvPr/>
          </p:nvGrpSpPr>
          <p:grpSpPr>
            <a:xfrm>
              <a:off x="5869732" y="4439758"/>
              <a:ext cx="432000" cy="101655"/>
              <a:chOff x="5815912" y="201588"/>
              <a:chExt cx="540000" cy="104994"/>
            </a:xfrm>
          </p:grpSpPr>
          <p:sp>
            <p:nvSpPr>
              <p:cNvPr id="1191" name="Google Shape;1191;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2" name="Google Shape;1192;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93" name="Google Shape;1193;p20"/>
            <p:cNvGrpSpPr/>
            <p:nvPr/>
          </p:nvGrpSpPr>
          <p:grpSpPr>
            <a:xfrm>
              <a:off x="5869732" y="4970697"/>
              <a:ext cx="432000" cy="101655"/>
              <a:chOff x="5815912" y="201588"/>
              <a:chExt cx="540000" cy="104994"/>
            </a:xfrm>
          </p:grpSpPr>
          <p:sp>
            <p:nvSpPr>
              <p:cNvPr id="1194" name="Google Shape;1194;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5" name="Google Shape;1195;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96" name="Google Shape;1196;p20"/>
            <p:cNvGrpSpPr/>
            <p:nvPr/>
          </p:nvGrpSpPr>
          <p:grpSpPr>
            <a:xfrm>
              <a:off x="5869732" y="5501635"/>
              <a:ext cx="432000" cy="101655"/>
              <a:chOff x="5815912" y="201588"/>
              <a:chExt cx="540000" cy="104994"/>
            </a:xfrm>
          </p:grpSpPr>
          <p:sp>
            <p:nvSpPr>
              <p:cNvPr id="1197" name="Google Shape;119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8" name="Google Shape;119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99" name="Google Shape;1199;p20"/>
            <p:cNvGrpSpPr/>
            <p:nvPr/>
          </p:nvGrpSpPr>
          <p:grpSpPr>
            <a:xfrm>
              <a:off x="5869732" y="6032572"/>
              <a:ext cx="432000" cy="101655"/>
              <a:chOff x="5815912" y="201588"/>
              <a:chExt cx="540000" cy="104994"/>
            </a:xfrm>
          </p:grpSpPr>
          <p:sp>
            <p:nvSpPr>
              <p:cNvPr id="1200" name="Google Shape;120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01" name="Google Shape;120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202" name="Google Shape;1202;p20"/>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03" name="Google Shape;1203;p20"/>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04" name="Google Shape;1204;p20"/>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05" name="Google Shape;1205;p20">
            <a:hlinkClick/>
          </p:cNvPr>
          <p:cNvSpPr/>
          <p:nvPr/>
        </p:nvSpPr>
        <p:spPr>
          <a:xfrm rot="5397851">
            <a:off x="-117745"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06" name="Google Shape;1206;p20">
            <a:hlinkClick action="ppaction://hlinksldjump" r:id="rId2"/>
          </p:cNvPr>
          <p:cNvSpPr/>
          <p:nvPr/>
        </p:nvSpPr>
        <p:spPr>
          <a:xfrm rot="5397851">
            <a:off x="-117745" y="130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07" name="Google Shape;1207;p20">
            <a:hlinkClick action="ppaction://hlinksldjump" r:id="rId3"/>
          </p:cNvPr>
          <p:cNvSpPr/>
          <p:nvPr/>
        </p:nvSpPr>
        <p:spPr>
          <a:xfrm rot="5397851">
            <a:off x="-117745" y="226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08" name="Google Shape;1208;p20">
            <a:hlinkClick action="ppaction://hlinksldjump" r:id="rId4"/>
          </p:cNvPr>
          <p:cNvSpPr/>
          <p:nvPr/>
        </p:nvSpPr>
        <p:spPr>
          <a:xfrm rot="5397851">
            <a:off x="-117745" y="32223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09" name="Google Shape;1209;p20">
            <a:hlinkClick action="ppaction://hlinksldjump" r:id="rId5"/>
          </p:cNvPr>
          <p:cNvSpPr/>
          <p:nvPr/>
        </p:nvSpPr>
        <p:spPr>
          <a:xfrm rot="5397851">
            <a:off x="-117745" y="41824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10" name="Google Shape;1210;p20">
            <a:hlinkClick action="ppaction://hlinksldjump" r:id="rId6"/>
          </p:cNvPr>
          <p:cNvSpPr/>
          <p:nvPr/>
        </p:nvSpPr>
        <p:spPr>
          <a:xfrm rot="5397851">
            <a:off x="-117745" y="51425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11" name="Google Shape;1211;p20">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Intro">
  <p:cSld name="CUSTOM_15">
    <p:spTree>
      <p:nvGrpSpPr>
        <p:cNvPr id="79" name="Shape 79"/>
        <p:cNvGrpSpPr/>
        <p:nvPr/>
      </p:nvGrpSpPr>
      <p:grpSpPr>
        <a:xfrm>
          <a:off x="0" y="0"/>
          <a:ext cx="0" cy="0"/>
          <a:chOff x="0" y="0"/>
          <a:chExt cx="0" cy="0"/>
        </a:xfrm>
      </p:grpSpPr>
      <p:sp>
        <p:nvSpPr>
          <p:cNvPr id="80" name="Google Shape;80;p3"/>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1" name="Google Shape;81;p3"/>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82" name="Google Shape;82;p3"/>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dk1"/>
              </a:solidFill>
              <a:latin typeface="Barlow Semi Condensed SemiBold"/>
              <a:ea typeface="Barlow Semi Condensed SemiBold"/>
              <a:cs typeface="Barlow Semi Condensed SemiBold"/>
              <a:sym typeface="Barlow Semi Condensed SemiBold"/>
            </a:endParaRPr>
          </a:p>
        </p:txBody>
      </p:sp>
      <p:grpSp>
        <p:nvGrpSpPr>
          <p:cNvPr id="83" name="Google Shape;83;p3"/>
          <p:cNvGrpSpPr/>
          <p:nvPr/>
        </p:nvGrpSpPr>
        <p:grpSpPr>
          <a:xfrm>
            <a:off x="11596225" y="77750"/>
            <a:ext cx="432000" cy="6719653"/>
            <a:chOff x="11596225" y="77750"/>
            <a:chExt cx="360000" cy="6719653"/>
          </a:xfrm>
        </p:grpSpPr>
        <p:sp>
          <p:nvSpPr>
            <p:cNvPr id="84" name="Google Shape;84;p3"/>
            <p:cNvSpPr/>
            <p:nvPr/>
          </p:nvSpPr>
          <p:spPr>
            <a:xfrm rot="5397851">
              <a:off x="11296375" y="6137703"/>
              <a:ext cx="959700" cy="359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5" name="Google Shape;85;p3"/>
            <p:cNvSpPr/>
            <p:nvPr/>
          </p:nvSpPr>
          <p:spPr>
            <a:xfrm rot="5397851">
              <a:off x="11296375" y="5177761"/>
              <a:ext cx="959700" cy="359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6" name="Google Shape;86;p3"/>
            <p:cNvSpPr/>
            <p:nvPr/>
          </p:nvSpPr>
          <p:spPr>
            <a:xfrm rot="5397851">
              <a:off x="11296375" y="4217819"/>
              <a:ext cx="959700" cy="359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7" name="Google Shape;87;p3"/>
            <p:cNvSpPr/>
            <p:nvPr/>
          </p:nvSpPr>
          <p:spPr>
            <a:xfrm rot="5397851">
              <a:off x="11296375" y="3257877"/>
              <a:ext cx="959700" cy="359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8" name="Google Shape;88;p3"/>
            <p:cNvSpPr/>
            <p:nvPr/>
          </p:nvSpPr>
          <p:spPr>
            <a:xfrm rot="5397851">
              <a:off x="11296375" y="2297934"/>
              <a:ext cx="959700" cy="359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89" name="Google Shape;89;p3"/>
            <p:cNvSpPr/>
            <p:nvPr/>
          </p:nvSpPr>
          <p:spPr>
            <a:xfrm rot="5397851">
              <a:off x="11296375" y="1337992"/>
              <a:ext cx="959700" cy="359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90" name="Google Shape;90;p3"/>
            <p:cNvSpPr/>
            <p:nvPr/>
          </p:nvSpPr>
          <p:spPr>
            <a:xfrm rot="5397851">
              <a:off x="11296375" y="378050"/>
              <a:ext cx="959700" cy="359400"/>
            </a:xfrm>
            <a:prstGeom prst="round2SameRect">
              <a:avLst>
                <a:gd fmla="val 19819"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grpSp>
      <p:sp>
        <p:nvSpPr>
          <p:cNvPr id="91" name="Google Shape;91;p3"/>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92" name="Google Shape;92;p3"/>
          <p:cNvGrpSpPr/>
          <p:nvPr/>
        </p:nvGrpSpPr>
        <p:grpSpPr>
          <a:xfrm>
            <a:off x="5869732" y="192255"/>
            <a:ext cx="432000" cy="6472908"/>
            <a:chOff x="5869732" y="192255"/>
            <a:chExt cx="432000" cy="6472908"/>
          </a:xfrm>
        </p:grpSpPr>
        <p:grpSp>
          <p:nvGrpSpPr>
            <p:cNvPr id="93" name="Google Shape;93;p3"/>
            <p:cNvGrpSpPr/>
            <p:nvPr/>
          </p:nvGrpSpPr>
          <p:grpSpPr>
            <a:xfrm>
              <a:off x="5869732" y="192255"/>
              <a:ext cx="432000" cy="101655"/>
              <a:chOff x="5815912" y="201588"/>
              <a:chExt cx="540000" cy="104994"/>
            </a:xfrm>
          </p:grpSpPr>
          <p:sp>
            <p:nvSpPr>
              <p:cNvPr id="94" name="Google Shape;94;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5" name="Google Shape;95;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6" name="Google Shape;96;p3"/>
            <p:cNvGrpSpPr/>
            <p:nvPr/>
          </p:nvGrpSpPr>
          <p:grpSpPr>
            <a:xfrm>
              <a:off x="5869732" y="6563508"/>
              <a:ext cx="432000" cy="101655"/>
              <a:chOff x="5815912" y="201588"/>
              <a:chExt cx="540000" cy="104994"/>
            </a:xfrm>
          </p:grpSpPr>
          <p:sp>
            <p:nvSpPr>
              <p:cNvPr id="97" name="Google Shape;97;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8" name="Google Shape;98;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99" name="Google Shape;99;p3"/>
            <p:cNvGrpSpPr/>
            <p:nvPr/>
          </p:nvGrpSpPr>
          <p:grpSpPr>
            <a:xfrm>
              <a:off x="5869732" y="723193"/>
              <a:ext cx="432000" cy="101655"/>
              <a:chOff x="5815912" y="201588"/>
              <a:chExt cx="540000" cy="104994"/>
            </a:xfrm>
          </p:grpSpPr>
          <p:sp>
            <p:nvSpPr>
              <p:cNvPr id="100" name="Google Shape;100;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 name="Google Shape;101;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2" name="Google Shape;102;p3"/>
            <p:cNvGrpSpPr/>
            <p:nvPr/>
          </p:nvGrpSpPr>
          <p:grpSpPr>
            <a:xfrm>
              <a:off x="5869732" y="1254131"/>
              <a:ext cx="432000" cy="101655"/>
              <a:chOff x="5815912" y="201588"/>
              <a:chExt cx="540000" cy="104994"/>
            </a:xfrm>
          </p:grpSpPr>
          <p:sp>
            <p:nvSpPr>
              <p:cNvPr id="103" name="Google Shape;103;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4" name="Google Shape;104;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5" name="Google Shape;105;p3"/>
            <p:cNvGrpSpPr/>
            <p:nvPr/>
          </p:nvGrpSpPr>
          <p:grpSpPr>
            <a:xfrm>
              <a:off x="5869732" y="1785069"/>
              <a:ext cx="432000" cy="101655"/>
              <a:chOff x="5815912" y="201588"/>
              <a:chExt cx="540000" cy="104994"/>
            </a:xfrm>
          </p:grpSpPr>
          <p:sp>
            <p:nvSpPr>
              <p:cNvPr id="106" name="Google Shape;106;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 name="Google Shape;107;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08" name="Google Shape;108;p3"/>
            <p:cNvGrpSpPr/>
            <p:nvPr/>
          </p:nvGrpSpPr>
          <p:grpSpPr>
            <a:xfrm>
              <a:off x="5869732" y="2316007"/>
              <a:ext cx="432000" cy="101655"/>
              <a:chOff x="5815912" y="201588"/>
              <a:chExt cx="540000" cy="104994"/>
            </a:xfrm>
          </p:grpSpPr>
          <p:sp>
            <p:nvSpPr>
              <p:cNvPr id="109" name="Google Shape;109;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0" name="Google Shape;110;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1" name="Google Shape;111;p3"/>
            <p:cNvGrpSpPr/>
            <p:nvPr/>
          </p:nvGrpSpPr>
          <p:grpSpPr>
            <a:xfrm>
              <a:off x="5869732" y="2846944"/>
              <a:ext cx="432000" cy="101655"/>
              <a:chOff x="5815912" y="201588"/>
              <a:chExt cx="540000" cy="104994"/>
            </a:xfrm>
          </p:grpSpPr>
          <p:sp>
            <p:nvSpPr>
              <p:cNvPr id="112" name="Google Shape;112;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 name="Google Shape;113;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4" name="Google Shape;114;p3"/>
            <p:cNvGrpSpPr/>
            <p:nvPr/>
          </p:nvGrpSpPr>
          <p:grpSpPr>
            <a:xfrm>
              <a:off x="5869732" y="3377883"/>
              <a:ext cx="432000" cy="101655"/>
              <a:chOff x="5815912" y="201588"/>
              <a:chExt cx="540000" cy="104994"/>
            </a:xfrm>
          </p:grpSpPr>
          <p:sp>
            <p:nvSpPr>
              <p:cNvPr id="115" name="Google Shape;115;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 name="Google Shape;116;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17" name="Google Shape;117;p3"/>
            <p:cNvGrpSpPr/>
            <p:nvPr/>
          </p:nvGrpSpPr>
          <p:grpSpPr>
            <a:xfrm>
              <a:off x="5869732" y="3908820"/>
              <a:ext cx="432000" cy="101655"/>
              <a:chOff x="5815912" y="201588"/>
              <a:chExt cx="540000" cy="104994"/>
            </a:xfrm>
          </p:grpSpPr>
          <p:sp>
            <p:nvSpPr>
              <p:cNvPr id="118" name="Google Shape;118;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9" name="Google Shape;119;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0" name="Google Shape;120;p3"/>
            <p:cNvGrpSpPr/>
            <p:nvPr/>
          </p:nvGrpSpPr>
          <p:grpSpPr>
            <a:xfrm>
              <a:off x="5869732" y="4439758"/>
              <a:ext cx="432000" cy="101655"/>
              <a:chOff x="5815912" y="201588"/>
              <a:chExt cx="540000" cy="104994"/>
            </a:xfrm>
          </p:grpSpPr>
          <p:sp>
            <p:nvSpPr>
              <p:cNvPr id="121" name="Google Shape;121;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2" name="Google Shape;122;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3" name="Google Shape;123;p3"/>
            <p:cNvGrpSpPr/>
            <p:nvPr/>
          </p:nvGrpSpPr>
          <p:grpSpPr>
            <a:xfrm>
              <a:off x="5869732" y="4970697"/>
              <a:ext cx="432000" cy="101655"/>
              <a:chOff x="5815912" y="201588"/>
              <a:chExt cx="540000" cy="104994"/>
            </a:xfrm>
          </p:grpSpPr>
          <p:sp>
            <p:nvSpPr>
              <p:cNvPr id="124" name="Google Shape;124;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 name="Google Shape;125;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6" name="Google Shape;126;p3"/>
            <p:cNvGrpSpPr/>
            <p:nvPr/>
          </p:nvGrpSpPr>
          <p:grpSpPr>
            <a:xfrm>
              <a:off x="5869732" y="5501635"/>
              <a:ext cx="432000" cy="101655"/>
              <a:chOff x="5815912" y="201588"/>
              <a:chExt cx="540000" cy="104994"/>
            </a:xfrm>
          </p:grpSpPr>
          <p:sp>
            <p:nvSpPr>
              <p:cNvPr id="127" name="Google Shape;127;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8" name="Google Shape;128;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9" name="Google Shape;129;p3"/>
            <p:cNvGrpSpPr/>
            <p:nvPr/>
          </p:nvGrpSpPr>
          <p:grpSpPr>
            <a:xfrm>
              <a:off x="5869732" y="6032572"/>
              <a:ext cx="432000" cy="101655"/>
              <a:chOff x="5815912" y="201588"/>
              <a:chExt cx="540000" cy="104994"/>
            </a:xfrm>
          </p:grpSpPr>
          <p:sp>
            <p:nvSpPr>
              <p:cNvPr id="130" name="Google Shape;130;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 name="Google Shape;131;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32" name="Google Shape;132;p3"/>
          <p:cNvSpPr txBox="1"/>
          <p:nvPr>
            <p:ph type="title"/>
          </p:nvPr>
        </p:nvSpPr>
        <p:spPr>
          <a:xfrm>
            <a:off x="6791250" y="381700"/>
            <a:ext cx="4590300" cy="1309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700"/>
              <a:buFont typeface="Barlow Semi Condensed Medium"/>
              <a:buNone/>
              <a:defRPr/>
            </a:lvl1pPr>
            <a:lvl2pPr lvl="1"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2pPr>
            <a:lvl3pPr lvl="2"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3pPr>
            <a:lvl4pPr lvl="3"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4pPr>
            <a:lvl5pPr lvl="4"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5pPr>
            <a:lvl6pPr lvl="5"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6pPr>
            <a:lvl7pPr lvl="6"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7pPr>
            <a:lvl8pPr lvl="7"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8pPr>
            <a:lvl9pPr lvl="8" rtl="0" algn="ctr">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9pPr>
          </a:lstStyle>
          <a:p/>
        </p:txBody>
      </p:sp>
      <p:sp>
        <p:nvSpPr>
          <p:cNvPr id="133" name="Google Shape;133;p3"/>
          <p:cNvSpPr txBox="1"/>
          <p:nvPr>
            <p:ph idx="1" type="body"/>
          </p:nvPr>
        </p:nvSpPr>
        <p:spPr>
          <a:xfrm>
            <a:off x="6787350" y="1880550"/>
            <a:ext cx="4590300" cy="46572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sz="1800"/>
            </a:lvl1pPr>
            <a:lvl2pPr indent="-342900" lvl="1" marL="914400" rtl="0">
              <a:spcBef>
                <a:spcPts val="2100"/>
              </a:spcBef>
              <a:spcAft>
                <a:spcPts val="0"/>
              </a:spcAft>
              <a:buSzPts val="1800"/>
              <a:buChar char="○"/>
              <a:defRPr sz="1800"/>
            </a:lvl2pPr>
            <a:lvl3pPr indent="-342900" lvl="2" marL="1371600" rtl="0">
              <a:spcBef>
                <a:spcPts val="2100"/>
              </a:spcBef>
              <a:spcAft>
                <a:spcPts val="0"/>
              </a:spcAft>
              <a:buSzPts val="1800"/>
              <a:buChar char="■"/>
              <a:defRPr sz="1800"/>
            </a:lvl3pPr>
            <a:lvl4pPr indent="-342900" lvl="3" marL="1828800" rtl="0">
              <a:spcBef>
                <a:spcPts val="2100"/>
              </a:spcBef>
              <a:spcAft>
                <a:spcPts val="0"/>
              </a:spcAft>
              <a:buSzPts val="1800"/>
              <a:buChar char="●"/>
              <a:defRPr sz="1800"/>
            </a:lvl4pPr>
            <a:lvl5pPr indent="-342900" lvl="4" marL="2286000" rtl="0">
              <a:spcBef>
                <a:spcPts val="2100"/>
              </a:spcBef>
              <a:spcAft>
                <a:spcPts val="0"/>
              </a:spcAft>
              <a:buSzPts val="1800"/>
              <a:buChar char="○"/>
              <a:defRPr sz="1800"/>
            </a:lvl5pPr>
            <a:lvl6pPr indent="-342900" lvl="5" marL="2743200" rtl="0">
              <a:spcBef>
                <a:spcPts val="2100"/>
              </a:spcBef>
              <a:spcAft>
                <a:spcPts val="0"/>
              </a:spcAft>
              <a:buSzPts val="1800"/>
              <a:buChar char="■"/>
              <a:defRPr sz="1800"/>
            </a:lvl6pPr>
            <a:lvl7pPr indent="-342900" lvl="6" marL="3200400" rtl="0">
              <a:spcBef>
                <a:spcPts val="2100"/>
              </a:spcBef>
              <a:spcAft>
                <a:spcPts val="0"/>
              </a:spcAft>
              <a:buSzPts val="1800"/>
              <a:buChar char="●"/>
              <a:defRPr sz="1800"/>
            </a:lvl7pPr>
            <a:lvl8pPr indent="-342900" lvl="7" marL="3657600" rtl="0">
              <a:spcBef>
                <a:spcPts val="2100"/>
              </a:spcBef>
              <a:spcAft>
                <a:spcPts val="0"/>
              </a:spcAft>
              <a:buSzPts val="1800"/>
              <a:buChar char="○"/>
              <a:defRPr sz="1800"/>
            </a:lvl8pPr>
            <a:lvl9pPr indent="-342900" lvl="8" marL="4114800" rtl="0">
              <a:spcBef>
                <a:spcPts val="2100"/>
              </a:spcBef>
              <a:spcAft>
                <a:spcPts val="2100"/>
              </a:spcAft>
              <a:buSzPts val="1800"/>
              <a:buChar char="■"/>
              <a:defRPr sz="1800"/>
            </a:lvl9pPr>
          </a:lstStyle>
          <a:p/>
        </p:txBody>
      </p:sp>
      <p:sp>
        <p:nvSpPr>
          <p:cNvPr id="134" name="Google Shape;134;p3">
            <a:hlinkClick/>
          </p:cNvPr>
          <p:cNvSpPr/>
          <p:nvPr/>
        </p:nvSpPr>
        <p:spPr>
          <a:xfrm rot="5397851">
            <a:off x="1134713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5" name="Google Shape;135;p3">
            <a:hlinkClick action="ppaction://hlinksldjump" r:id="rId2"/>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6" name="Google Shape;136;p3">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7" name="Google Shape;137;p3">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8" name="Google Shape;138;p3">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9" name="Google Shape;139;p3">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0" name="Google Shape;140;p3">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Reflect 3">
  <p:cSld name="CUSTOM_16_1_1_1_1_1_1">
    <p:spTree>
      <p:nvGrpSpPr>
        <p:cNvPr id="1212" name="Shape 1212"/>
        <p:cNvGrpSpPr/>
        <p:nvPr/>
      </p:nvGrpSpPr>
      <p:grpSpPr>
        <a:xfrm>
          <a:off x="0" y="0"/>
          <a:ext cx="0" cy="0"/>
          <a:chOff x="0" y="0"/>
          <a:chExt cx="0" cy="0"/>
        </a:xfrm>
      </p:grpSpPr>
      <p:sp>
        <p:nvSpPr>
          <p:cNvPr id="1213" name="Google Shape;1213;p21"/>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14" name="Google Shape;1214;p21"/>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15" name="Google Shape;1215;p21"/>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16" name="Google Shape;1216;p21"/>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17" name="Google Shape;1217;p21"/>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18" name="Google Shape;1218;p21"/>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19" name="Google Shape;1219;p21"/>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20" name="Google Shape;1220;p21"/>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21" name="Google Shape;1221;p21"/>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22" name="Google Shape;1222;p21"/>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23" name="Google Shape;1223;p21"/>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24" name="Google Shape;1224;p21"/>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25" name="Google Shape;1225;p21"/>
          <p:cNvSpPr txBox="1"/>
          <p:nvPr>
            <p:ph type="title"/>
          </p:nvPr>
        </p:nvSpPr>
        <p:spPr>
          <a:xfrm>
            <a:off x="795575" y="359550"/>
            <a:ext cx="4844400" cy="731400"/>
          </a:xfrm>
          <a:prstGeom prst="rect">
            <a:avLst/>
          </a:prstGeom>
          <a:solidFill>
            <a:schemeClr val="accent5"/>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226" name="Google Shape;1226;p21"/>
          <p:cNvGrpSpPr/>
          <p:nvPr/>
        </p:nvGrpSpPr>
        <p:grpSpPr>
          <a:xfrm>
            <a:off x="5869732" y="192255"/>
            <a:ext cx="432000" cy="6472908"/>
            <a:chOff x="5869732" y="192255"/>
            <a:chExt cx="432000" cy="6472908"/>
          </a:xfrm>
        </p:grpSpPr>
        <p:grpSp>
          <p:nvGrpSpPr>
            <p:cNvPr id="1227" name="Google Shape;1227;p21"/>
            <p:cNvGrpSpPr/>
            <p:nvPr/>
          </p:nvGrpSpPr>
          <p:grpSpPr>
            <a:xfrm>
              <a:off x="5869732" y="192255"/>
              <a:ext cx="432000" cy="101655"/>
              <a:chOff x="5815912" y="201588"/>
              <a:chExt cx="540000" cy="104994"/>
            </a:xfrm>
          </p:grpSpPr>
          <p:sp>
            <p:nvSpPr>
              <p:cNvPr id="1228" name="Google Shape;1228;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29" name="Google Shape;1229;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30" name="Google Shape;1230;p21"/>
            <p:cNvGrpSpPr/>
            <p:nvPr/>
          </p:nvGrpSpPr>
          <p:grpSpPr>
            <a:xfrm>
              <a:off x="5869732" y="6563508"/>
              <a:ext cx="432000" cy="101655"/>
              <a:chOff x="5815912" y="201588"/>
              <a:chExt cx="540000" cy="104994"/>
            </a:xfrm>
          </p:grpSpPr>
          <p:sp>
            <p:nvSpPr>
              <p:cNvPr id="1231" name="Google Shape;123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32" name="Google Shape;123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33" name="Google Shape;1233;p21"/>
            <p:cNvGrpSpPr/>
            <p:nvPr/>
          </p:nvGrpSpPr>
          <p:grpSpPr>
            <a:xfrm>
              <a:off x="5869732" y="723193"/>
              <a:ext cx="432000" cy="101655"/>
              <a:chOff x="5815912" y="201588"/>
              <a:chExt cx="540000" cy="104994"/>
            </a:xfrm>
          </p:grpSpPr>
          <p:sp>
            <p:nvSpPr>
              <p:cNvPr id="1234" name="Google Shape;123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35" name="Google Shape;123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36" name="Google Shape;1236;p21"/>
            <p:cNvGrpSpPr/>
            <p:nvPr/>
          </p:nvGrpSpPr>
          <p:grpSpPr>
            <a:xfrm>
              <a:off x="5869732" y="1254131"/>
              <a:ext cx="432000" cy="101655"/>
              <a:chOff x="5815912" y="201588"/>
              <a:chExt cx="540000" cy="104994"/>
            </a:xfrm>
          </p:grpSpPr>
          <p:sp>
            <p:nvSpPr>
              <p:cNvPr id="1237" name="Google Shape;1237;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38" name="Google Shape;1238;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39" name="Google Shape;1239;p21"/>
            <p:cNvGrpSpPr/>
            <p:nvPr/>
          </p:nvGrpSpPr>
          <p:grpSpPr>
            <a:xfrm>
              <a:off x="5869732" y="1785069"/>
              <a:ext cx="432000" cy="101655"/>
              <a:chOff x="5815912" y="201588"/>
              <a:chExt cx="540000" cy="104994"/>
            </a:xfrm>
          </p:grpSpPr>
          <p:sp>
            <p:nvSpPr>
              <p:cNvPr id="1240" name="Google Shape;1240;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1" name="Google Shape;1241;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42" name="Google Shape;1242;p21"/>
            <p:cNvGrpSpPr/>
            <p:nvPr/>
          </p:nvGrpSpPr>
          <p:grpSpPr>
            <a:xfrm>
              <a:off x="5869732" y="2316007"/>
              <a:ext cx="432000" cy="101655"/>
              <a:chOff x="5815912" y="201588"/>
              <a:chExt cx="540000" cy="104994"/>
            </a:xfrm>
          </p:grpSpPr>
          <p:sp>
            <p:nvSpPr>
              <p:cNvPr id="1243" name="Google Shape;1243;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4" name="Google Shape;1244;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45" name="Google Shape;1245;p21"/>
            <p:cNvGrpSpPr/>
            <p:nvPr/>
          </p:nvGrpSpPr>
          <p:grpSpPr>
            <a:xfrm>
              <a:off x="5869732" y="2846944"/>
              <a:ext cx="432000" cy="101655"/>
              <a:chOff x="5815912" y="201588"/>
              <a:chExt cx="540000" cy="104994"/>
            </a:xfrm>
          </p:grpSpPr>
          <p:sp>
            <p:nvSpPr>
              <p:cNvPr id="1246" name="Google Shape;1246;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47" name="Google Shape;1247;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48" name="Google Shape;1248;p21"/>
            <p:cNvGrpSpPr/>
            <p:nvPr/>
          </p:nvGrpSpPr>
          <p:grpSpPr>
            <a:xfrm>
              <a:off x="5869732" y="3377883"/>
              <a:ext cx="432000" cy="101655"/>
              <a:chOff x="5815912" y="201588"/>
              <a:chExt cx="540000" cy="104994"/>
            </a:xfrm>
          </p:grpSpPr>
          <p:sp>
            <p:nvSpPr>
              <p:cNvPr id="1249" name="Google Shape;1249;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0" name="Google Shape;1250;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51" name="Google Shape;1251;p21"/>
            <p:cNvGrpSpPr/>
            <p:nvPr/>
          </p:nvGrpSpPr>
          <p:grpSpPr>
            <a:xfrm>
              <a:off x="5869732" y="3908820"/>
              <a:ext cx="432000" cy="101655"/>
              <a:chOff x="5815912" y="201588"/>
              <a:chExt cx="540000" cy="104994"/>
            </a:xfrm>
          </p:grpSpPr>
          <p:sp>
            <p:nvSpPr>
              <p:cNvPr id="1252" name="Google Shape;1252;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3" name="Google Shape;1253;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54" name="Google Shape;1254;p21"/>
            <p:cNvGrpSpPr/>
            <p:nvPr/>
          </p:nvGrpSpPr>
          <p:grpSpPr>
            <a:xfrm>
              <a:off x="5869732" y="4439758"/>
              <a:ext cx="432000" cy="101655"/>
              <a:chOff x="5815912" y="201588"/>
              <a:chExt cx="540000" cy="104994"/>
            </a:xfrm>
          </p:grpSpPr>
          <p:sp>
            <p:nvSpPr>
              <p:cNvPr id="1255" name="Google Shape;1255;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6" name="Google Shape;1256;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57" name="Google Shape;1257;p21"/>
            <p:cNvGrpSpPr/>
            <p:nvPr/>
          </p:nvGrpSpPr>
          <p:grpSpPr>
            <a:xfrm>
              <a:off x="5869732" y="4970697"/>
              <a:ext cx="432000" cy="101655"/>
              <a:chOff x="5815912" y="201588"/>
              <a:chExt cx="540000" cy="104994"/>
            </a:xfrm>
          </p:grpSpPr>
          <p:sp>
            <p:nvSpPr>
              <p:cNvPr id="1258" name="Google Shape;1258;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9" name="Google Shape;1259;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60" name="Google Shape;1260;p21"/>
            <p:cNvGrpSpPr/>
            <p:nvPr/>
          </p:nvGrpSpPr>
          <p:grpSpPr>
            <a:xfrm>
              <a:off x="5869732" y="5501635"/>
              <a:ext cx="432000" cy="101655"/>
              <a:chOff x="5815912" y="201588"/>
              <a:chExt cx="540000" cy="104994"/>
            </a:xfrm>
          </p:grpSpPr>
          <p:sp>
            <p:nvSpPr>
              <p:cNvPr id="1261" name="Google Shape;126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2" name="Google Shape;126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63" name="Google Shape;1263;p21"/>
            <p:cNvGrpSpPr/>
            <p:nvPr/>
          </p:nvGrpSpPr>
          <p:grpSpPr>
            <a:xfrm>
              <a:off x="5869732" y="6032572"/>
              <a:ext cx="432000" cy="101655"/>
              <a:chOff x="5815912" y="201588"/>
              <a:chExt cx="540000" cy="104994"/>
            </a:xfrm>
          </p:grpSpPr>
          <p:sp>
            <p:nvSpPr>
              <p:cNvPr id="1264" name="Google Shape;126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65" name="Google Shape;126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266" name="Google Shape;1266;p21"/>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67" name="Google Shape;1267;p21"/>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268" name="Google Shape;1268;p21">
            <a:hlinkClick action="ppaction://hlinksldjump" r:id="rId2"/>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69" name="Google Shape;1269;p21">
            <a:hlinkClick/>
          </p:cNvPr>
          <p:cNvSpPr/>
          <p:nvPr/>
        </p:nvSpPr>
        <p:spPr>
          <a:xfrm rot="5397851">
            <a:off x="-117745"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70" name="Google Shape;1270;p21">
            <a:hlinkClick action="ppaction://hlinksldjump" r:id="rId3"/>
          </p:cNvPr>
          <p:cNvSpPr/>
          <p:nvPr/>
        </p:nvSpPr>
        <p:spPr>
          <a:xfrm rot="5397851">
            <a:off x="-117745" y="130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71" name="Google Shape;1271;p21">
            <a:hlinkClick action="ppaction://hlinksldjump" r:id="rId4"/>
          </p:cNvPr>
          <p:cNvSpPr/>
          <p:nvPr/>
        </p:nvSpPr>
        <p:spPr>
          <a:xfrm rot="5397851">
            <a:off x="-117745" y="226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72" name="Google Shape;1272;p21">
            <a:hlinkClick action="ppaction://hlinksldjump" r:id="rId5"/>
          </p:cNvPr>
          <p:cNvSpPr/>
          <p:nvPr/>
        </p:nvSpPr>
        <p:spPr>
          <a:xfrm rot="5397851">
            <a:off x="-117745" y="32223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73" name="Google Shape;1273;p21">
            <a:hlinkClick action="ppaction://hlinksldjump" r:id="rId6"/>
          </p:cNvPr>
          <p:cNvSpPr/>
          <p:nvPr/>
        </p:nvSpPr>
        <p:spPr>
          <a:xfrm rot="5397851">
            <a:off x="-117745" y="41824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274" name="Google Shape;1274;p21">
            <a:hlinkClick action="ppaction://hlinksldjump" r:id="rId7"/>
          </p:cNvPr>
          <p:cNvSpPr/>
          <p:nvPr/>
        </p:nvSpPr>
        <p:spPr>
          <a:xfrm rot="5397851">
            <a:off x="-117745" y="51425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Extend 1">
  <p:cSld name="CUSTOM_16_1_1_1_1_1_1_2">
    <p:spTree>
      <p:nvGrpSpPr>
        <p:cNvPr id="1275" name="Shape 1275"/>
        <p:cNvGrpSpPr/>
        <p:nvPr/>
      </p:nvGrpSpPr>
      <p:grpSpPr>
        <a:xfrm>
          <a:off x="0" y="0"/>
          <a:ext cx="0" cy="0"/>
          <a:chOff x="0" y="0"/>
          <a:chExt cx="0" cy="0"/>
        </a:xfrm>
      </p:grpSpPr>
      <p:sp>
        <p:nvSpPr>
          <p:cNvPr id="1276" name="Google Shape;1276;p22"/>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77" name="Google Shape;1277;p22"/>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78" name="Google Shape;1278;p22"/>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79" name="Google Shape;1279;p22"/>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80" name="Google Shape;1280;p22"/>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81" name="Google Shape;1281;p22"/>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82" name="Google Shape;1282;p22"/>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283" name="Google Shape;1283;p22"/>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4" name="Google Shape;1284;p22"/>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5" name="Google Shape;1285;p22"/>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6" name="Google Shape;1286;p22"/>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87" name="Google Shape;1287;p22"/>
          <p:cNvSpPr txBox="1"/>
          <p:nvPr>
            <p:ph type="title"/>
          </p:nvPr>
        </p:nvSpPr>
        <p:spPr>
          <a:xfrm>
            <a:off x="795575" y="359550"/>
            <a:ext cx="4844400" cy="731400"/>
          </a:xfrm>
          <a:prstGeom prst="rect">
            <a:avLst/>
          </a:prstGeom>
          <a:solidFill>
            <a:schemeClr val="accent6"/>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288" name="Google Shape;1288;p22"/>
          <p:cNvGrpSpPr/>
          <p:nvPr/>
        </p:nvGrpSpPr>
        <p:grpSpPr>
          <a:xfrm>
            <a:off x="5869732" y="192255"/>
            <a:ext cx="432000" cy="6472908"/>
            <a:chOff x="5869732" y="192255"/>
            <a:chExt cx="432000" cy="6472908"/>
          </a:xfrm>
        </p:grpSpPr>
        <p:grpSp>
          <p:nvGrpSpPr>
            <p:cNvPr id="1289" name="Google Shape;1289;p22"/>
            <p:cNvGrpSpPr/>
            <p:nvPr/>
          </p:nvGrpSpPr>
          <p:grpSpPr>
            <a:xfrm>
              <a:off x="5869732" y="192255"/>
              <a:ext cx="432000" cy="101655"/>
              <a:chOff x="5815912" y="201588"/>
              <a:chExt cx="540000" cy="104994"/>
            </a:xfrm>
          </p:grpSpPr>
          <p:sp>
            <p:nvSpPr>
              <p:cNvPr id="1290" name="Google Shape;1290;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91" name="Google Shape;1291;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92" name="Google Shape;1292;p22"/>
            <p:cNvGrpSpPr/>
            <p:nvPr/>
          </p:nvGrpSpPr>
          <p:grpSpPr>
            <a:xfrm>
              <a:off x="5869732" y="6563508"/>
              <a:ext cx="432000" cy="101655"/>
              <a:chOff x="5815912" y="201588"/>
              <a:chExt cx="540000" cy="104994"/>
            </a:xfrm>
          </p:grpSpPr>
          <p:sp>
            <p:nvSpPr>
              <p:cNvPr id="1293" name="Google Shape;129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94" name="Google Shape;129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95" name="Google Shape;1295;p22"/>
            <p:cNvGrpSpPr/>
            <p:nvPr/>
          </p:nvGrpSpPr>
          <p:grpSpPr>
            <a:xfrm>
              <a:off x="5869732" y="723193"/>
              <a:ext cx="432000" cy="101655"/>
              <a:chOff x="5815912" y="201588"/>
              <a:chExt cx="540000" cy="104994"/>
            </a:xfrm>
          </p:grpSpPr>
          <p:sp>
            <p:nvSpPr>
              <p:cNvPr id="1296" name="Google Shape;129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97" name="Google Shape;129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298" name="Google Shape;1298;p22"/>
            <p:cNvGrpSpPr/>
            <p:nvPr/>
          </p:nvGrpSpPr>
          <p:grpSpPr>
            <a:xfrm>
              <a:off x="5869732" y="1254131"/>
              <a:ext cx="432000" cy="101655"/>
              <a:chOff x="5815912" y="201588"/>
              <a:chExt cx="540000" cy="104994"/>
            </a:xfrm>
          </p:grpSpPr>
          <p:sp>
            <p:nvSpPr>
              <p:cNvPr id="1299" name="Google Shape;1299;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0" name="Google Shape;1300;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01" name="Google Shape;1301;p22"/>
            <p:cNvGrpSpPr/>
            <p:nvPr/>
          </p:nvGrpSpPr>
          <p:grpSpPr>
            <a:xfrm>
              <a:off x="5869732" y="1785069"/>
              <a:ext cx="432000" cy="101655"/>
              <a:chOff x="5815912" y="201588"/>
              <a:chExt cx="540000" cy="104994"/>
            </a:xfrm>
          </p:grpSpPr>
          <p:sp>
            <p:nvSpPr>
              <p:cNvPr id="1302" name="Google Shape;1302;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3" name="Google Shape;1303;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04" name="Google Shape;1304;p22"/>
            <p:cNvGrpSpPr/>
            <p:nvPr/>
          </p:nvGrpSpPr>
          <p:grpSpPr>
            <a:xfrm>
              <a:off x="5869732" y="2316007"/>
              <a:ext cx="432000" cy="101655"/>
              <a:chOff x="5815912" y="201588"/>
              <a:chExt cx="540000" cy="104994"/>
            </a:xfrm>
          </p:grpSpPr>
          <p:sp>
            <p:nvSpPr>
              <p:cNvPr id="1305" name="Google Shape;1305;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6" name="Google Shape;1306;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07" name="Google Shape;1307;p22"/>
            <p:cNvGrpSpPr/>
            <p:nvPr/>
          </p:nvGrpSpPr>
          <p:grpSpPr>
            <a:xfrm>
              <a:off x="5869732" y="2846944"/>
              <a:ext cx="432000" cy="101655"/>
              <a:chOff x="5815912" y="201588"/>
              <a:chExt cx="540000" cy="104994"/>
            </a:xfrm>
          </p:grpSpPr>
          <p:sp>
            <p:nvSpPr>
              <p:cNvPr id="1308" name="Google Shape;1308;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09" name="Google Shape;1309;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10" name="Google Shape;1310;p22"/>
            <p:cNvGrpSpPr/>
            <p:nvPr/>
          </p:nvGrpSpPr>
          <p:grpSpPr>
            <a:xfrm>
              <a:off x="5869732" y="3377883"/>
              <a:ext cx="432000" cy="101655"/>
              <a:chOff x="5815912" y="201588"/>
              <a:chExt cx="540000" cy="104994"/>
            </a:xfrm>
          </p:grpSpPr>
          <p:sp>
            <p:nvSpPr>
              <p:cNvPr id="1311" name="Google Shape;1311;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2" name="Google Shape;1312;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13" name="Google Shape;1313;p22"/>
            <p:cNvGrpSpPr/>
            <p:nvPr/>
          </p:nvGrpSpPr>
          <p:grpSpPr>
            <a:xfrm>
              <a:off x="5869732" y="3908820"/>
              <a:ext cx="432000" cy="101655"/>
              <a:chOff x="5815912" y="201588"/>
              <a:chExt cx="540000" cy="104994"/>
            </a:xfrm>
          </p:grpSpPr>
          <p:sp>
            <p:nvSpPr>
              <p:cNvPr id="1314" name="Google Shape;1314;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5" name="Google Shape;1315;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16" name="Google Shape;1316;p22"/>
            <p:cNvGrpSpPr/>
            <p:nvPr/>
          </p:nvGrpSpPr>
          <p:grpSpPr>
            <a:xfrm>
              <a:off x="5869732" y="4439758"/>
              <a:ext cx="432000" cy="101655"/>
              <a:chOff x="5815912" y="201588"/>
              <a:chExt cx="540000" cy="104994"/>
            </a:xfrm>
          </p:grpSpPr>
          <p:sp>
            <p:nvSpPr>
              <p:cNvPr id="1317" name="Google Shape;1317;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18" name="Google Shape;1318;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19" name="Google Shape;1319;p22"/>
            <p:cNvGrpSpPr/>
            <p:nvPr/>
          </p:nvGrpSpPr>
          <p:grpSpPr>
            <a:xfrm>
              <a:off x="5869732" y="4970697"/>
              <a:ext cx="432000" cy="101655"/>
              <a:chOff x="5815912" y="201588"/>
              <a:chExt cx="540000" cy="104994"/>
            </a:xfrm>
          </p:grpSpPr>
          <p:sp>
            <p:nvSpPr>
              <p:cNvPr id="1320" name="Google Shape;1320;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1" name="Google Shape;1321;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22" name="Google Shape;1322;p22"/>
            <p:cNvGrpSpPr/>
            <p:nvPr/>
          </p:nvGrpSpPr>
          <p:grpSpPr>
            <a:xfrm>
              <a:off x="5869732" y="5501635"/>
              <a:ext cx="432000" cy="101655"/>
              <a:chOff x="5815912" y="201588"/>
              <a:chExt cx="540000" cy="104994"/>
            </a:xfrm>
          </p:grpSpPr>
          <p:sp>
            <p:nvSpPr>
              <p:cNvPr id="1323" name="Google Shape;132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4" name="Google Shape;132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25" name="Google Shape;1325;p22"/>
            <p:cNvGrpSpPr/>
            <p:nvPr/>
          </p:nvGrpSpPr>
          <p:grpSpPr>
            <a:xfrm>
              <a:off x="5869732" y="6032572"/>
              <a:ext cx="432000" cy="101655"/>
              <a:chOff x="5815912" y="201588"/>
              <a:chExt cx="540000" cy="104994"/>
            </a:xfrm>
          </p:grpSpPr>
          <p:sp>
            <p:nvSpPr>
              <p:cNvPr id="1326" name="Google Shape;132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7" name="Google Shape;132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328" name="Google Shape;1328;p22"/>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29" name="Google Shape;1329;p22"/>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330" name="Google Shape;1330;p22"/>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331" name="Google Shape;1331;p22">
            <a:hlinkClick action="ppaction://hlinksldjump" r:id="rId2"/>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32" name="Google Shape;1332;p22">
            <a:hlinkClick/>
          </p:cNvPr>
          <p:cNvSpPr/>
          <p:nvPr/>
        </p:nvSpPr>
        <p:spPr>
          <a:xfrm rot="5397851">
            <a:off x="-117745"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33" name="Google Shape;1333;p22">
            <a:hlinkClick action="ppaction://hlinksldjump" r:id="rId3"/>
          </p:cNvPr>
          <p:cNvSpPr/>
          <p:nvPr/>
        </p:nvSpPr>
        <p:spPr>
          <a:xfrm rot="5397851">
            <a:off x="-117745" y="130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34" name="Google Shape;1334;p22">
            <a:hlinkClick action="ppaction://hlinksldjump" r:id="rId4"/>
          </p:cNvPr>
          <p:cNvSpPr/>
          <p:nvPr/>
        </p:nvSpPr>
        <p:spPr>
          <a:xfrm rot="5397851">
            <a:off x="-117745" y="226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35" name="Google Shape;1335;p22">
            <a:hlinkClick action="ppaction://hlinksldjump" r:id="rId5"/>
          </p:cNvPr>
          <p:cNvSpPr/>
          <p:nvPr/>
        </p:nvSpPr>
        <p:spPr>
          <a:xfrm rot="5397851">
            <a:off x="-117745" y="32223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36" name="Google Shape;1336;p22">
            <a:hlinkClick action="ppaction://hlinksldjump" r:id="rId6"/>
          </p:cNvPr>
          <p:cNvSpPr/>
          <p:nvPr/>
        </p:nvSpPr>
        <p:spPr>
          <a:xfrm rot="5397851">
            <a:off x="-117745" y="41824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37" name="Google Shape;1337;p22">
            <a:hlinkClick action="ppaction://hlinksldjump" r:id="rId7"/>
          </p:cNvPr>
          <p:cNvSpPr/>
          <p:nvPr/>
        </p:nvSpPr>
        <p:spPr>
          <a:xfrm rot="5397851">
            <a:off x="-117745" y="51425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Extend 2">
  <p:cSld name="CUSTOM_16_1_1_1_1_1_1_1">
    <p:spTree>
      <p:nvGrpSpPr>
        <p:cNvPr id="1338" name="Shape 1338"/>
        <p:cNvGrpSpPr/>
        <p:nvPr/>
      </p:nvGrpSpPr>
      <p:grpSpPr>
        <a:xfrm>
          <a:off x="0" y="0"/>
          <a:ext cx="0" cy="0"/>
          <a:chOff x="0" y="0"/>
          <a:chExt cx="0" cy="0"/>
        </a:xfrm>
      </p:grpSpPr>
      <p:sp>
        <p:nvSpPr>
          <p:cNvPr id="1339" name="Google Shape;1339;p23"/>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0" name="Google Shape;1340;p23"/>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1" name="Google Shape;1341;p23"/>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2" name="Google Shape;1342;p23"/>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43" name="Google Shape;1343;p23"/>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44" name="Google Shape;1344;p23"/>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45" name="Google Shape;1345;p23"/>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46" name="Google Shape;1346;p23"/>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47" name="Google Shape;1347;p23"/>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48" name="Google Shape;1348;p23"/>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49" name="Google Shape;1349;p23"/>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350" name="Google Shape;1350;p23"/>
          <p:cNvSpPr txBox="1"/>
          <p:nvPr>
            <p:ph type="title"/>
          </p:nvPr>
        </p:nvSpPr>
        <p:spPr>
          <a:xfrm>
            <a:off x="795575" y="359550"/>
            <a:ext cx="4844400" cy="731400"/>
          </a:xfrm>
          <a:prstGeom prst="rect">
            <a:avLst/>
          </a:prstGeom>
          <a:solidFill>
            <a:schemeClr val="accent6"/>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351" name="Google Shape;1351;p23"/>
          <p:cNvGrpSpPr/>
          <p:nvPr/>
        </p:nvGrpSpPr>
        <p:grpSpPr>
          <a:xfrm>
            <a:off x="5869732" y="192255"/>
            <a:ext cx="432000" cy="6472908"/>
            <a:chOff x="5869732" y="192255"/>
            <a:chExt cx="432000" cy="6472908"/>
          </a:xfrm>
        </p:grpSpPr>
        <p:grpSp>
          <p:nvGrpSpPr>
            <p:cNvPr id="1352" name="Google Shape;1352;p23"/>
            <p:cNvGrpSpPr/>
            <p:nvPr/>
          </p:nvGrpSpPr>
          <p:grpSpPr>
            <a:xfrm>
              <a:off x="5869732" y="192255"/>
              <a:ext cx="432000" cy="101655"/>
              <a:chOff x="5815912" y="201588"/>
              <a:chExt cx="540000" cy="104994"/>
            </a:xfrm>
          </p:grpSpPr>
          <p:sp>
            <p:nvSpPr>
              <p:cNvPr id="1353" name="Google Shape;1353;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54" name="Google Shape;1354;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55" name="Google Shape;1355;p23"/>
            <p:cNvGrpSpPr/>
            <p:nvPr/>
          </p:nvGrpSpPr>
          <p:grpSpPr>
            <a:xfrm>
              <a:off x="5869732" y="6563508"/>
              <a:ext cx="432000" cy="101655"/>
              <a:chOff x="5815912" y="201588"/>
              <a:chExt cx="540000" cy="104994"/>
            </a:xfrm>
          </p:grpSpPr>
          <p:sp>
            <p:nvSpPr>
              <p:cNvPr id="1356" name="Google Shape;135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57" name="Google Shape;135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58" name="Google Shape;1358;p23"/>
            <p:cNvGrpSpPr/>
            <p:nvPr/>
          </p:nvGrpSpPr>
          <p:grpSpPr>
            <a:xfrm>
              <a:off x="5869732" y="723193"/>
              <a:ext cx="432000" cy="101655"/>
              <a:chOff x="5815912" y="201588"/>
              <a:chExt cx="540000" cy="104994"/>
            </a:xfrm>
          </p:grpSpPr>
          <p:sp>
            <p:nvSpPr>
              <p:cNvPr id="1359" name="Google Shape;135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60" name="Google Shape;136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61" name="Google Shape;1361;p23"/>
            <p:cNvGrpSpPr/>
            <p:nvPr/>
          </p:nvGrpSpPr>
          <p:grpSpPr>
            <a:xfrm>
              <a:off x="5869732" y="1254131"/>
              <a:ext cx="432000" cy="101655"/>
              <a:chOff x="5815912" y="201588"/>
              <a:chExt cx="540000" cy="104994"/>
            </a:xfrm>
          </p:grpSpPr>
          <p:sp>
            <p:nvSpPr>
              <p:cNvPr id="1362" name="Google Shape;1362;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63" name="Google Shape;1363;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64" name="Google Shape;1364;p23"/>
            <p:cNvGrpSpPr/>
            <p:nvPr/>
          </p:nvGrpSpPr>
          <p:grpSpPr>
            <a:xfrm>
              <a:off x="5869732" y="1785069"/>
              <a:ext cx="432000" cy="101655"/>
              <a:chOff x="5815912" y="201588"/>
              <a:chExt cx="540000" cy="104994"/>
            </a:xfrm>
          </p:grpSpPr>
          <p:sp>
            <p:nvSpPr>
              <p:cNvPr id="1365" name="Google Shape;1365;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66" name="Google Shape;1366;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67" name="Google Shape;1367;p23"/>
            <p:cNvGrpSpPr/>
            <p:nvPr/>
          </p:nvGrpSpPr>
          <p:grpSpPr>
            <a:xfrm>
              <a:off x="5869732" y="2316007"/>
              <a:ext cx="432000" cy="101655"/>
              <a:chOff x="5815912" y="201588"/>
              <a:chExt cx="540000" cy="104994"/>
            </a:xfrm>
          </p:grpSpPr>
          <p:sp>
            <p:nvSpPr>
              <p:cNvPr id="1368" name="Google Shape;1368;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69" name="Google Shape;1369;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70" name="Google Shape;1370;p23"/>
            <p:cNvGrpSpPr/>
            <p:nvPr/>
          </p:nvGrpSpPr>
          <p:grpSpPr>
            <a:xfrm>
              <a:off x="5869732" y="2846944"/>
              <a:ext cx="432000" cy="101655"/>
              <a:chOff x="5815912" y="201588"/>
              <a:chExt cx="540000" cy="104994"/>
            </a:xfrm>
          </p:grpSpPr>
          <p:sp>
            <p:nvSpPr>
              <p:cNvPr id="1371" name="Google Shape;1371;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2" name="Google Shape;1372;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73" name="Google Shape;1373;p23"/>
            <p:cNvGrpSpPr/>
            <p:nvPr/>
          </p:nvGrpSpPr>
          <p:grpSpPr>
            <a:xfrm>
              <a:off x="5869732" y="3377883"/>
              <a:ext cx="432000" cy="101655"/>
              <a:chOff x="5815912" y="201588"/>
              <a:chExt cx="540000" cy="104994"/>
            </a:xfrm>
          </p:grpSpPr>
          <p:sp>
            <p:nvSpPr>
              <p:cNvPr id="1374" name="Google Shape;1374;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5" name="Google Shape;1375;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76" name="Google Shape;1376;p23"/>
            <p:cNvGrpSpPr/>
            <p:nvPr/>
          </p:nvGrpSpPr>
          <p:grpSpPr>
            <a:xfrm>
              <a:off x="5869732" y="3908820"/>
              <a:ext cx="432000" cy="101655"/>
              <a:chOff x="5815912" y="201588"/>
              <a:chExt cx="540000" cy="104994"/>
            </a:xfrm>
          </p:grpSpPr>
          <p:sp>
            <p:nvSpPr>
              <p:cNvPr id="1377" name="Google Shape;1377;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78" name="Google Shape;1378;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79" name="Google Shape;1379;p23"/>
            <p:cNvGrpSpPr/>
            <p:nvPr/>
          </p:nvGrpSpPr>
          <p:grpSpPr>
            <a:xfrm>
              <a:off x="5869732" y="4439758"/>
              <a:ext cx="432000" cy="101655"/>
              <a:chOff x="5815912" y="201588"/>
              <a:chExt cx="540000" cy="104994"/>
            </a:xfrm>
          </p:grpSpPr>
          <p:sp>
            <p:nvSpPr>
              <p:cNvPr id="1380" name="Google Shape;1380;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1" name="Google Shape;1381;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82" name="Google Shape;1382;p23"/>
            <p:cNvGrpSpPr/>
            <p:nvPr/>
          </p:nvGrpSpPr>
          <p:grpSpPr>
            <a:xfrm>
              <a:off x="5869732" y="4970697"/>
              <a:ext cx="432000" cy="101655"/>
              <a:chOff x="5815912" y="201588"/>
              <a:chExt cx="540000" cy="104994"/>
            </a:xfrm>
          </p:grpSpPr>
          <p:sp>
            <p:nvSpPr>
              <p:cNvPr id="1383" name="Google Shape;1383;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4" name="Google Shape;1384;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85" name="Google Shape;1385;p23"/>
            <p:cNvGrpSpPr/>
            <p:nvPr/>
          </p:nvGrpSpPr>
          <p:grpSpPr>
            <a:xfrm>
              <a:off x="5869732" y="5501635"/>
              <a:ext cx="432000" cy="101655"/>
              <a:chOff x="5815912" y="201588"/>
              <a:chExt cx="540000" cy="104994"/>
            </a:xfrm>
          </p:grpSpPr>
          <p:sp>
            <p:nvSpPr>
              <p:cNvPr id="1386" name="Google Shape;138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7" name="Google Shape;138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388" name="Google Shape;1388;p23"/>
            <p:cNvGrpSpPr/>
            <p:nvPr/>
          </p:nvGrpSpPr>
          <p:grpSpPr>
            <a:xfrm>
              <a:off x="5869732" y="6032572"/>
              <a:ext cx="432000" cy="101655"/>
              <a:chOff x="5815912" y="201588"/>
              <a:chExt cx="540000" cy="104994"/>
            </a:xfrm>
          </p:grpSpPr>
          <p:sp>
            <p:nvSpPr>
              <p:cNvPr id="1389" name="Google Shape;138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90" name="Google Shape;139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391" name="Google Shape;1391;p23"/>
          <p:cNvSpPr/>
          <p:nvPr/>
        </p:nvSpPr>
        <p:spPr>
          <a:xfrm flipH="1" rot="-5397851">
            <a:off x="-134005" y="6101718"/>
            <a:ext cx="959700" cy="431400"/>
          </a:xfrm>
          <a:prstGeom prst="round2SameRect">
            <a:avLst>
              <a:gd fmla="val 19819" name="adj1"/>
              <a:gd fmla="val 0" name="adj2"/>
            </a:avLst>
          </a:prstGeom>
          <a:solidFill>
            <a:schemeClr val="accent6"/>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392" name="Google Shape;1392;p23"/>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393" name="Google Shape;1393;p23"/>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394" name="Google Shape;1394;p23">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95" name="Google Shape;1395;p23">
            <a:hlinkClick action="ppaction://hlinksldjump" r:id="rId2"/>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96" name="Google Shape;1396;p23">
            <a:hlinkClick action="ppaction://hlinksldjump" r:id="rId3"/>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97" name="Google Shape;1397;p23">
            <a:hlinkClick action="ppaction://hlinksldjump" r:id="rId4"/>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98" name="Google Shape;1398;p23">
            <a:hlinkClick action="ppaction://hlinksldjump" r:id="rId5"/>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399" name="Google Shape;1399;p23">
            <a:hlinkClick action="ppaction://hlinksldjump" r:id="rId6"/>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00" name="Google Shape;1400;p23">
            <a:hlinkClick action="ppaction://hlinksldjump" r:id="rId7"/>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 Extend 3">
  <p:cSld name="CUSTOM_16_1_1_1_1_1_1_1_2">
    <p:spTree>
      <p:nvGrpSpPr>
        <p:cNvPr id="1401" name="Shape 1401"/>
        <p:cNvGrpSpPr/>
        <p:nvPr/>
      </p:nvGrpSpPr>
      <p:grpSpPr>
        <a:xfrm>
          <a:off x="0" y="0"/>
          <a:ext cx="0" cy="0"/>
          <a:chOff x="0" y="0"/>
          <a:chExt cx="0" cy="0"/>
        </a:xfrm>
      </p:grpSpPr>
      <p:sp>
        <p:nvSpPr>
          <p:cNvPr id="1402" name="Google Shape;1402;p24"/>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03" name="Google Shape;1403;p24"/>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04" name="Google Shape;1404;p24"/>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05" name="Google Shape;1405;p24"/>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06" name="Google Shape;1406;p24"/>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07" name="Google Shape;1407;p24"/>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08" name="Google Shape;1408;p24"/>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09" name="Google Shape;1409;p24"/>
          <p:cNvSpPr/>
          <p:nvPr/>
        </p:nvSpPr>
        <p:spPr>
          <a:xfrm flipH="1" rot="-5397851">
            <a:off x="-134005" y="6101718"/>
            <a:ext cx="959700" cy="431400"/>
          </a:xfrm>
          <a:prstGeom prst="round2SameRect">
            <a:avLst>
              <a:gd fmla="val 19819" name="adj1"/>
              <a:gd fmla="val 0" name="adj2"/>
            </a:avLst>
          </a:prstGeom>
          <a:solidFill>
            <a:schemeClr val="accent6"/>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10" name="Google Shape;1410;p24"/>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1" name="Google Shape;1411;p24"/>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2" name="Google Shape;1412;p24"/>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3" name="Google Shape;1413;p24"/>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14" name="Google Shape;1414;p24"/>
          <p:cNvSpPr txBox="1"/>
          <p:nvPr>
            <p:ph type="title"/>
          </p:nvPr>
        </p:nvSpPr>
        <p:spPr>
          <a:xfrm>
            <a:off x="795575" y="359550"/>
            <a:ext cx="4844400" cy="731400"/>
          </a:xfrm>
          <a:prstGeom prst="rect">
            <a:avLst/>
          </a:prstGeom>
          <a:solidFill>
            <a:schemeClr val="accent6"/>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1415" name="Google Shape;1415;p24"/>
          <p:cNvGrpSpPr/>
          <p:nvPr/>
        </p:nvGrpSpPr>
        <p:grpSpPr>
          <a:xfrm>
            <a:off x="5869732" y="192255"/>
            <a:ext cx="432000" cy="6472908"/>
            <a:chOff x="5869732" y="192255"/>
            <a:chExt cx="432000" cy="6472908"/>
          </a:xfrm>
        </p:grpSpPr>
        <p:grpSp>
          <p:nvGrpSpPr>
            <p:cNvPr id="1416" name="Google Shape;1416;p24"/>
            <p:cNvGrpSpPr/>
            <p:nvPr/>
          </p:nvGrpSpPr>
          <p:grpSpPr>
            <a:xfrm>
              <a:off x="5869732" y="192255"/>
              <a:ext cx="432000" cy="101655"/>
              <a:chOff x="5815912" y="201588"/>
              <a:chExt cx="540000" cy="104994"/>
            </a:xfrm>
          </p:grpSpPr>
          <p:sp>
            <p:nvSpPr>
              <p:cNvPr id="1417" name="Google Shape;141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18" name="Google Shape;141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19" name="Google Shape;1419;p24"/>
            <p:cNvGrpSpPr/>
            <p:nvPr/>
          </p:nvGrpSpPr>
          <p:grpSpPr>
            <a:xfrm>
              <a:off x="5869732" y="6563508"/>
              <a:ext cx="432000" cy="101655"/>
              <a:chOff x="5815912" y="201588"/>
              <a:chExt cx="540000" cy="104994"/>
            </a:xfrm>
          </p:grpSpPr>
          <p:sp>
            <p:nvSpPr>
              <p:cNvPr id="1420" name="Google Shape;1420;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21" name="Google Shape;1421;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22" name="Google Shape;1422;p24"/>
            <p:cNvGrpSpPr/>
            <p:nvPr/>
          </p:nvGrpSpPr>
          <p:grpSpPr>
            <a:xfrm>
              <a:off x="5869732" y="723193"/>
              <a:ext cx="432000" cy="101655"/>
              <a:chOff x="5815912" y="201588"/>
              <a:chExt cx="540000" cy="104994"/>
            </a:xfrm>
          </p:grpSpPr>
          <p:sp>
            <p:nvSpPr>
              <p:cNvPr id="1423" name="Google Shape;1423;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24" name="Google Shape;1424;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25" name="Google Shape;1425;p24"/>
            <p:cNvGrpSpPr/>
            <p:nvPr/>
          </p:nvGrpSpPr>
          <p:grpSpPr>
            <a:xfrm>
              <a:off x="5869732" y="1254131"/>
              <a:ext cx="432000" cy="101655"/>
              <a:chOff x="5815912" y="201588"/>
              <a:chExt cx="540000" cy="104994"/>
            </a:xfrm>
          </p:grpSpPr>
          <p:sp>
            <p:nvSpPr>
              <p:cNvPr id="1426" name="Google Shape;1426;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27" name="Google Shape;1427;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28" name="Google Shape;1428;p24"/>
            <p:cNvGrpSpPr/>
            <p:nvPr/>
          </p:nvGrpSpPr>
          <p:grpSpPr>
            <a:xfrm>
              <a:off x="5869732" y="1785069"/>
              <a:ext cx="432000" cy="101655"/>
              <a:chOff x="5815912" y="201588"/>
              <a:chExt cx="540000" cy="104994"/>
            </a:xfrm>
          </p:grpSpPr>
          <p:sp>
            <p:nvSpPr>
              <p:cNvPr id="1429" name="Google Shape;1429;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0" name="Google Shape;1430;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31" name="Google Shape;1431;p24"/>
            <p:cNvGrpSpPr/>
            <p:nvPr/>
          </p:nvGrpSpPr>
          <p:grpSpPr>
            <a:xfrm>
              <a:off x="5869732" y="2316007"/>
              <a:ext cx="432000" cy="101655"/>
              <a:chOff x="5815912" y="201588"/>
              <a:chExt cx="540000" cy="104994"/>
            </a:xfrm>
          </p:grpSpPr>
          <p:sp>
            <p:nvSpPr>
              <p:cNvPr id="1432" name="Google Shape;1432;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3" name="Google Shape;1433;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34" name="Google Shape;1434;p24"/>
            <p:cNvGrpSpPr/>
            <p:nvPr/>
          </p:nvGrpSpPr>
          <p:grpSpPr>
            <a:xfrm>
              <a:off x="5869732" y="2846944"/>
              <a:ext cx="432000" cy="101655"/>
              <a:chOff x="5815912" y="201588"/>
              <a:chExt cx="540000" cy="104994"/>
            </a:xfrm>
          </p:grpSpPr>
          <p:sp>
            <p:nvSpPr>
              <p:cNvPr id="1435" name="Google Shape;1435;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6" name="Google Shape;1436;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37" name="Google Shape;1437;p24"/>
            <p:cNvGrpSpPr/>
            <p:nvPr/>
          </p:nvGrpSpPr>
          <p:grpSpPr>
            <a:xfrm>
              <a:off x="5869732" y="3377883"/>
              <a:ext cx="432000" cy="101655"/>
              <a:chOff x="5815912" y="201588"/>
              <a:chExt cx="540000" cy="104994"/>
            </a:xfrm>
          </p:grpSpPr>
          <p:sp>
            <p:nvSpPr>
              <p:cNvPr id="1438" name="Google Shape;1438;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39" name="Google Shape;1439;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40" name="Google Shape;1440;p24"/>
            <p:cNvGrpSpPr/>
            <p:nvPr/>
          </p:nvGrpSpPr>
          <p:grpSpPr>
            <a:xfrm>
              <a:off x="5869732" y="3908820"/>
              <a:ext cx="432000" cy="101655"/>
              <a:chOff x="5815912" y="201588"/>
              <a:chExt cx="540000" cy="104994"/>
            </a:xfrm>
          </p:grpSpPr>
          <p:sp>
            <p:nvSpPr>
              <p:cNvPr id="1441" name="Google Shape;1441;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42" name="Google Shape;1442;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43" name="Google Shape;1443;p24"/>
            <p:cNvGrpSpPr/>
            <p:nvPr/>
          </p:nvGrpSpPr>
          <p:grpSpPr>
            <a:xfrm>
              <a:off x="5869732" y="4439758"/>
              <a:ext cx="432000" cy="101655"/>
              <a:chOff x="5815912" y="201588"/>
              <a:chExt cx="540000" cy="104994"/>
            </a:xfrm>
          </p:grpSpPr>
          <p:sp>
            <p:nvSpPr>
              <p:cNvPr id="1444" name="Google Shape;1444;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45" name="Google Shape;1445;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46" name="Google Shape;1446;p24"/>
            <p:cNvGrpSpPr/>
            <p:nvPr/>
          </p:nvGrpSpPr>
          <p:grpSpPr>
            <a:xfrm>
              <a:off x="5869732" y="4970697"/>
              <a:ext cx="432000" cy="101655"/>
              <a:chOff x="5815912" y="201588"/>
              <a:chExt cx="540000" cy="104994"/>
            </a:xfrm>
          </p:grpSpPr>
          <p:sp>
            <p:nvSpPr>
              <p:cNvPr id="1447" name="Google Shape;144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48" name="Google Shape;144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49" name="Google Shape;1449;p24"/>
            <p:cNvGrpSpPr/>
            <p:nvPr/>
          </p:nvGrpSpPr>
          <p:grpSpPr>
            <a:xfrm>
              <a:off x="5869732" y="5501635"/>
              <a:ext cx="432000" cy="101655"/>
              <a:chOff x="5815912" y="201588"/>
              <a:chExt cx="540000" cy="104994"/>
            </a:xfrm>
          </p:grpSpPr>
          <p:sp>
            <p:nvSpPr>
              <p:cNvPr id="1450" name="Google Shape;1450;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1" name="Google Shape;1451;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52" name="Google Shape;1452;p24"/>
            <p:cNvGrpSpPr/>
            <p:nvPr/>
          </p:nvGrpSpPr>
          <p:grpSpPr>
            <a:xfrm>
              <a:off x="5869732" y="6032572"/>
              <a:ext cx="432000" cy="101655"/>
              <a:chOff x="5815912" y="201588"/>
              <a:chExt cx="540000" cy="104994"/>
            </a:xfrm>
          </p:grpSpPr>
          <p:sp>
            <p:nvSpPr>
              <p:cNvPr id="1453" name="Google Shape;1453;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54" name="Google Shape;1454;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455" name="Google Shape;1455;p24"/>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456" name="Google Shape;1456;p24"/>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457" name="Google Shape;1457;p24">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58" name="Google Shape;1458;p24">
            <a:hlinkClick action="ppaction://hlinksldjump" r:id="rId2"/>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59" name="Google Shape;1459;p24">
            <a:hlinkClick action="ppaction://hlinksldjump" r:id="rId3"/>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60" name="Google Shape;1460;p24">
            <a:hlinkClick action="ppaction://hlinksldjump" r:id="rId4"/>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61" name="Google Shape;1461;p24">
            <a:hlinkClick action="ppaction://hlinksldjump" r:id="rId5"/>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62" name="Google Shape;1462;p24">
            <a:hlinkClick action="ppaction://hlinksldjump" r:id="rId6"/>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63" name="Google Shape;1463;p24">
            <a:hlinkClick action="ppaction://hlinksldjump" r:id="rId7"/>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64" name="Google Shape;1464;p24">
            <a:hlinkClick action="ppaction://hlinksldjump" r:id="rId8"/>
          </p:cNvPr>
          <p:cNvSpPr/>
          <p:nvPr/>
        </p:nvSpPr>
        <p:spPr>
          <a:xfrm rot="5397877">
            <a:off x="8605797" y="3251147"/>
            <a:ext cx="6801901" cy="3735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rgbClr val="FFFFFF"/>
              </a:solidFill>
              <a:latin typeface="Archivo"/>
              <a:ea typeface="Archivo"/>
              <a:cs typeface="Archivo"/>
              <a:sym typeface="Archiv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Backside">
  <p:cSld name="CUSTOM_16_1_1_1_1_1_1_1_1">
    <p:spTree>
      <p:nvGrpSpPr>
        <p:cNvPr id="1465" name="Shape 1465"/>
        <p:cNvGrpSpPr/>
        <p:nvPr/>
      </p:nvGrpSpPr>
      <p:grpSpPr>
        <a:xfrm>
          <a:off x="0" y="0"/>
          <a:ext cx="0" cy="0"/>
          <a:chOff x="0" y="0"/>
          <a:chExt cx="0" cy="0"/>
        </a:xfrm>
      </p:grpSpPr>
      <p:sp>
        <p:nvSpPr>
          <p:cNvPr id="1466" name="Google Shape;1466;p25"/>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67" name="Google Shape;1467;p25"/>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68" name="Google Shape;1468;p25"/>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69" name="Google Shape;1469;p25"/>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70" name="Google Shape;1470;p25"/>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71" name="Google Shape;1471;p25"/>
          <p:cNvSpPr/>
          <p:nvPr/>
        </p:nvSpPr>
        <p:spPr>
          <a:xfrm flipH="1" rot="-5397851">
            <a:off x="-134005" y="2261949"/>
            <a:ext cx="959700" cy="431400"/>
          </a:xfrm>
          <a:prstGeom prst="round2SameRect">
            <a:avLst>
              <a:gd fmla="val 19819" name="adj1"/>
              <a:gd fmla="val 0" name="adj2"/>
            </a:avLst>
          </a:prstGeom>
          <a:solidFill>
            <a:schemeClr val="accent2"/>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72" name="Google Shape;1472;p25"/>
          <p:cNvSpPr/>
          <p:nvPr/>
        </p:nvSpPr>
        <p:spPr>
          <a:xfrm flipH="1" rot="-5397851">
            <a:off x="-134005" y="3221892"/>
            <a:ext cx="959700" cy="431400"/>
          </a:xfrm>
          <a:prstGeom prst="round2SameRect">
            <a:avLst>
              <a:gd fmla="val 19819" name="adj1"/>
              <a:gd fmla="val 0" name="adj2"/>
            </a:avLst>
          </a:prstGeom>
          <a:solidFill>
            <a:schemeClr val="accent3"/>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73" name="Google Shape;1473;p25"/>
          <p:cNvSpPr/>
          <p:nvPr/>
        </p:nvSpPr>
        <p:spPr>
          <a:xfrm flipH="1" rot="-5397851">
            <a:off x="-134005" y="4181834"/>
            <a:ext cx="959700" cy="431400"/>
          </a:xfrm>
          <a:prstGeom prst="round2SameRect">
            <a:avLst>
              <a:gd fmla="val 19819" name="adj1"/>
              <a:gd fmla="val 0" name="adj2"/>
            </a:avLst>
          </a:prstGeom>
          <a:solidFill>
            <a:schemeClr val="accent4"/>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74" name="Google Shape;1474;p25"/>
          <p:cNvSpPr/>
          <p:nvPr/>
        </p:nvSpPr>
        <p:spPr>
          <a:xfrm flipH="1" rot="-5397851">
            <a:off x="-134005" y="5141776"/>
            <a:ext cx="959700" cy="431400"/>
          </a:xfrm>
          <a:prstGeom prst="round2SameRect">
            <a:avLst>
              <a:gd fmla="val 19819" name="adj1"/>
              <a:gd fmla="val 0" name="adj2"/>
            </a:avLst>
          </a:prstGeom>
          <a:solidFill>
            <a:schemeClr val="accent5"/>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75" name="Google Shape;1475;p25"/>
          <p:cNvSpPr/>
          <p:nvPr/>
        </p:nvSpPr>
        <p:spPr>
          <a:xfrm flipH="1" rot="-5397851">
            <a:off x="-134005" y="6101718"/>
            <a:ext cx="959700" cy="431400"/>
          </a:xfrm>
          <a:prstGeom prst="round2SameRect">
            <a:avLst>
              <a:gd fmla="val 19819" name="adj1"/>
              <a:gd fmla="val 0" name="adj2"/>
            </a:avLst>
          </a:prstGeom>
          <a:solidFill>
            <a:schemeClr val="accent6"/>
          </a:solidFill>
          <a:ln>
            <a:noFill/>
          </a:ln>
          <a:effectLst>
            <a:outerShdw blurRad="50800" rotWithShape="0" algn="tr" dir="1608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1476" name="Google Shape;1476;p25"/>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77" name="Google Shape;1477;p25"/>
          <p:cNvSpPr txBox="1"/>
          <p:nvPr>
            <p:ph type="title"/>
          </p:nvPr>
        </p:nvSpPr>
        <p:spPr>
          <a:xfrm>
            <a:off x="795575" y="359550"/>
            <a:ext cx="4844400" cy="731400"/>
          </a:xfrm>
          <a:prstGeom prst="rect">
            <a:avLst/>
          </a:prstGeom>
          <a:solidFill>
            <a:schemeClr val="dk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rgbClr val="FFFFFF"/>
              </a:buClr>
              <a:buSzPts val="3700"/>
              <a:buFont typeface="Barlow Semi Condensed Medium"/>
              <a:buNone/>
              <a:defRPr>
                <a:solidFill>
                  <a:srgbClr val="FFFFFF"/>
                </a:solidFill>
              </a:defRPr>
            </a:lvl1pPr>
            <a:lvl2pPr lvl="1"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p:txBody>
      </p:sp>
      <p:sp>
        <p:nvSpPr>
          <p:cNvPr id="1478" name="Google Shape;1478;p25"/>
          <p:cNvSpPr txBox="1"/>
          <p:nvPr>
            <p:ph idx="1" type="body"/>
          </p:nvPr>
        </p:nvSpPr>
        <p:spPr>
          <a:xfrm>
            <a:off x="791475" y="1858400"/>
            <a:ext cx="4844400" cy="46572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grpSp>
        <p:nvGrpSpPr>
          <p:cNvPr id="1479" name="Google Shape;1479;p25"/>
          <p:cNvGrpSpPr/>
          <p:nvPr/>
        </p:nvGrpSpPr>
        <p:grpSpPr>
          <a:xfrm>
            <a:off x="5869732" y="192255"/>
            <a:ext cx="432000" cy="6472908"/>
            <a:chOff x="5869732" y="192255"/>
            <a:chExt cx="432000" cy="6472908"/>
          </a:xfrm>
        </p:grpSpPr>
        <p:grpSp>
          <p:nvGrpSpPr>
            <p:cNvPr id="1480" name="Google Shape;1480;p25"/>
            <p:cNvGrpSpPr/>
            <p:nvPr/>
          </p:nvGrpSpPr>
          <p:grpSpPr>
            <a:xfrm>
              <a:off x="5869732" y="192255"/>
              <a:ext cx="432000" cy="101655"/>
              <a:chOff x="5815912" y="201588"/>
              <a:chExt cx="540000" cy="104994"/>
            </a:xfrm>
          </p:grpSpPr>
          <p:sp>
            <p:nvSpPr>
              <p:cNvPr id="1481" name="Google Shape;148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2" name="Google Shape;148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83" name="Google Shape;1483;p25"/>
            <p:cNvGrpSpPr/>
            <p:nvPr/>
          </p:nvGrpSpPr>
          <p:grpSpPr>
            <a:xfrm>
              <a:off x="5869732" y="6563508"/>
              <a:ext cx="432000" cy="101655"/>
              <a:chOff x="5815912" y="201588"/>
              <a:chExt cx="540000" cy="104994"/>
            </a:xfrm>
          </p:grpSpPr>
          <p:sp>
            <p:nvSpPr>
              <p:cNvPr id="1484" name="Google Shape;1484;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5" name="Google Shape;1485;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86" name="Google Shape;1486;p25"/>
            <p:cNvGrpSpPr/>
            <p:nvPr/>
          </p:nvGrpSpPr>
          <p:grpSpPr>
            <a:xfrm>
              <a:off x="5869732" y="723193"/>
              <a:ext cx="432000" cy="101655"/>
              <a:chOff x="5815912" y="201588"/>
              <a:chExt cx="540000" cy="104994"/>
            </a:xfrm>
          </p:grpSpPr>
          <p:sp>
            <p:nvSpPr>
              <p:cNvPr id="1487" name="Google Shape;1487;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8" name="Google Shape;1488;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89" name="Google Shape;1489;p25"/>
            <p:cNvGrpSpPr/>
            <p:nvPr/>
          </p:nvGrpSpPr>
          <p:grpSpPr>
            <a:xfrm>
              <a:off x="5869732" y="1254131"/>
              <a:ext cx="432000" cy="101655"/>
              <a:chOff x="5815912" y="201588"/>
              <a:chExt cx="540000" cy="104994"/>
            </a:xfrm>
          </p:grpSpPr>
          <p:sp>
            <p:nvSpPr>
              <p:cNvPr id="1490" name="Google Shape;1490;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1" name="Google Shape;1491;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92" name="Google Shape;1492;p25"/>
            <p:cNvGrpSpPr/>
            <p:nvPr/>
          </p:nvGrpSpPr>
          <p:grpSpPr>
            <a:xfrm>
              <a:off x="5869732" y="1785069"/>
              <a:ext cx="432000" cy="101655"/>
              <a:chOff x="5815912" y="201588"/>
              <a:chExt cx="540000" cy="104994"/>
            </a:xfrm>
          </p:grpSpPr>
          <p:sp>
            <p:nvSpPr>
              <p:cNvPr id="1493" name="Google Shape;1493;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4" name="Google Shape;1494;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95" name="Google Shape;1495;p25"/>
            <p:cNvGrpSpPr/>
            <p:nvPr/>
          </p:nvGrpSpPr>
          <p:grpSpPr>
            <a:xfrm>
              <a:off x="5869732" y="2316007"/>
              <a:ext cx="432000" cy="101655"/>
              <a:chOff x="5815912" y="201588"/>
              <a:chExt cx="540000" cy="104994"/>
            </a:xfrm>
          </p:grpSpPr>
          <p:sp>
            <p:nvSpPr>
              <p:cNvPr id="1496" name="Google Shape;1496;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7" name="Google Shape;1497;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498" name="Google Shape;1498;p25"/>
            <p:cNvGrpSpPr/>
            <p:nvPr/>
          </p:nvGrpSpPr>
          <p:grpSpPr>
            <a:xfrm>
              <a:off x="5869732" y="2846944"/>
              <a:ext cx="432000" cy="101655"/>
              <a:chOff x="5815912" y="201588"/>
              <a:chExt cx="540000" cy="104994"/>
            </a:xfrm>
          </p:grpSpPr>
          <p:sp>
            <p:nvSpPr>
              <p:cNvPr id="1499" name="Google Shape;1499;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0" name="Google Shape;1500;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01" name="Google Shape;1501;p25"/>
            <p:cNvGrpSpPr/>
            <p:nvPr/>
          </p:nvGrpSpPr>
          <p:grpSpPr>
            <a:xfrm>
              <a:off x="5869732" y="3377883"/>
              <a:ext cx="432000" cy="101655"/>
              <a:chOff x="5815912" y="201588"/>
              <a:chExt cx="540000" cy="104994"/>
            </a:xfrm>
          </p:grpSpPr>
          <p:sp>
            <p:nvSpPr>
              <p:cNvPr id="1502" name="Google Shape;1502;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3" name="Google Shape;1503;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04" name="Google Shape;1504;p25"/>
            <p:cNvGrpSpPr/>
            <p:nvPr/>
          </p:nvGrpSpPr>
          <p:grpSpPr>
            <a:xfrm>
              <a:off x="5869732" y="3908820"/>
              <a:ext cx="432000" cy="101655"/>
              <a:chOff x="5815912" y="201588"/>
              <a:chExt cx="540000" cy="104994"/>
            </a:xfrm>
          </p:grpSpPr>
          <p:sp>
            <p:nvSpPr>
              <p:cNvPr id="1505" name="Google Shape;1505;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6" name="Google Shape;1506;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07" name="Google Shape;1507;p25"/>
            <p:cNvGrpSpPr/>
            <p:nvPr/>
          </p:nvGrpSpPr>
          <p:grpSpPr>
            <a:xfrm>
              <a:off x="5869732" y="4439758"/>
              <a:ext cx="432000" cy="101655"/>
              <a:chOff x="5815912" y="201588"/>
              <a:chExt cx="540000" cy="104994"/>
            </a:xfrm>
          </p:grpSpPr>
          <p:sp>
            <p:nvSpPr>
              <p:cNvPr id="1508" name="Google Shape;1508;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9" name="Google Shape;1509;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10" name="Google Shape;1510;p25"/>
            <p:cNvGrpSpPr/>
            <p:nvPr/>
          </p:nvGrpSpPr>
          <p:grpSpPr>
            <a:xfrm>
              <a:off x="5869732" y="4970697"/>
              <a:ext cx="432000" cy="101655"/>
              <a:chOff x="5815912" y="201588"/>
              <a:chExt cx="540000" cy="104994"/>
            </a:xfrm>
          </p:grpSpPr>
          <p:sp>
            <p:nvSpPr>
              <p:cNvPr id="1511" name="Google Shape;151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2" name="Google Shape;151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13" name="Google Shape;1513;p25"/>
            <p:cNvGrpSpPr/>
            <p:nvPr/>
          </p:nvGrpSpPr>
          <p:grpSpPr>
            <a:xfrm>
              <a:off x="5869732" y="5501635"/>
              <a:ext cx="432000" cy="101655"/>
              <a:chOff x="5815912" y="201588"/>
              <a:chExt cx="540000" cy="104994"/>
            </a:xfrm>
          </p:grpSpPr>
          <p:sp>
            <p:nvSpPr>
              <p:cNvPr id="1514" name="Google Shape;1514;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5" name="Google Shape;1515;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16" name="Google Shape;1516;p25"/>
            <p:cNvGrpSpPr/>
            <p:nvPr/>
          </p:nvGrpSpPr>
          <p:grpSpPr>
            <a:xfrm>
              <a:off x="5869732" y="6032572"/>
              <a:ext cx="432000" cy="101655"/>
              <a:chOff x="5815912" y="201588"/>
              <a:chExt cx="540000" cy="104994"/>
            </a:xfrm>
          </p:grpSpPr>
          <p:sp>
            <p:nvSpPr>
              <p:cNvPr id="1517" name="Google Shape;1517;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18" name="Google Shape;1518;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519" name="Google Shape;1519;p25"/>
          <p:cNvSpPr txBox="1"/>
          <p:nvPr/>
        </p:nvSpPr>
        <p:spPr>
          <a:xfrm>
            <a:off x="6994575" y="6243375"/>
            <a:ext cx="4616400" cy="421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2100"/>
              </a:spcAft>
              <a:buNone/>
            </a:pPr>
            <a:r>
              <a:rPr lang="en" sz="1800">
                <a:solidFill>
                  <a:srgbClr val="F3F3F3"/>
                </a:solidFill>
                <a:latin typeface="Barlow Semi Condensed"/>
                <a:ea typeface="Barlow Semi Condensed"/>
                <a:cs typeface="Barlow Semi Condensed"/>
                <a:sym typeface="Barlow Semi Condensed"/>
              </a:rPr>
              <a:t>Template </a:t>
            </a:r>
            <a:r>
              <a:rPr lang="en" sz="1800">
                <a:solidFill>
                  <a:srgbClr val="F3F3F3"/>
                </a:solidFill>
                <a:latin typeface="Barlow Semi Condensed"/>
                <a:ea typeface="Barlow Semi Condensed"/>
                <a:cs typeface="Barlow Semi Condensed"/>
                <a:sym typeface="Barlow Semi Condensed"/>
              </a:rPr>
              <a:t>created by: SlidesMania.Com</a:t>
            </a:r>
            <a:endParaRPr sz="1800">
              <a:solidFill>
                <a:srgbClr val="F3F3F3"/>
              </a:solidFill>
              <a:latin typeface="Barlow Semi Condensed"/>
              <a:ea typeface="Barlow Semi Condensed"/>
              <a:cs typeface="Barlow Semi Condensed"/>
              <a:sym typeface="Barlow Semi Condensed"/>
            </a:endParaRPr>
          </a:p>
        </p:txBody>
      </p:sp>
      <p:sp>
        <p:nvSpPr>
          <p:cNvPr id="1520" name="Google Shape;1520;p25">
            <a:hlinkClick action="ppaction://hlinksldjump" r:id="rId2"/>
          </p:cNvPr>
          <p:cNvSpPr/>
          <p:nvPr/>
        </p:nvSpPr>
        <p:spPr>
          <a:xfrm rot="5397877">
            <a:off x="8575800" y="3221150"/>
            <a:ext cx="6801901" cy="433500"/>
          </a:xfrm>
          <a:prstGeom prst="round2SameRect">
            <a:avLst>
              <a:gd fmla="val 19819" name="adj1"/>
              <a:gd fmla="val 0" name="adj2"/>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rgbClr val="FFFFFF"/>
              </a:solidFill>
              <a:latin typeface="Archivo"/>
              <a:ea typeface="Archivo"/>
              <a:cs typeface="Archivo"/>
              <a:sym typeface="Archiv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13">
    <p:spTree>
      <p:nvGrpSpPr>
        <p:cNvPr id="1521" name="Shape 1521"/>
        <p:cNvGrpSpPr/>
        <p:nvPr/>
      </p:nvGrpSpPr>
      <p:grpSpPr>
        <a:xfrm>
          <a:off x="0" y="0"/>
          <a:ext cx="0" cy="0"/>
          <a:chOff x="0" y="0"/>
          <a:chExt cx="0" cy="0"/>
        </a:xfrm>
      </p:grpSpPr>
      <p:grpSp>
        <p:nvGrpSpPr>
          <p:cNvPr id="1522" name="Google Shape;1522;p26"/>
          <p:cNvGrpSpPr/>
          <p:nvPr/>
        </p:nvGrpSpPr>
        <p:grpSpPr>
          <a:xfrm>
            <a:off x="0" y="0"/>
            <a:ext cx="12192000" cy="6858000"/>
            <a:chOff x="0" y="0"/>
            <a:chExt cx="12192000" cy="6858000"/>
          </a:xfrm>
        </p:grpSpPr>
        <p:sp>
          <p:nvSpPr>
            <p:cNvPr id="1523" name="Google Shape;1523;p2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4" name="Google Shape;1524;p26">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525" name="Google Shape;1525;p26"/>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526" name="Google Shape;1526;p2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527" name="Google Shape;1527;p26">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528" name="Google Shape;1528;p26">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529" name="Google Shape;1529;p26">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530" name="Google Shape;1530;p26">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531" name="Google Shape;1531;p2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Engage 1">
  <p:cSld name="CUSTOM_15_1">
    <p:spTree>
      <p:nvGrpSpPr>
        <p:cNvPr id="141" name="Shape 141"/>
        <p:cNvGrpSpPr/>
        <p:nvPr/>
      </p:nvGrpSpPr>
      <p:grpSpPr>
        <a:xfrm>
          <a:off x="0" y="0"/>
          <a:ext cx="0" cy="0"/>
          <a:chOff x="0" y="0"/>
          <a:chExt cx="0" cy="0"/>
        </a:xfrm>
      </p:grpSpPr>
      <p:sp>
        <p:nvSpPr>
          <p:cNvPr id="142" name="Google Shape;142;p4"/>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3" name="Google Shape;143;p4"/>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4" name="Google Shape;144;p4"/>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45" name="Google Shape;145;p4"/>
          <p:cNvSpPr txBox="1"/>
          <p:nvPr>
            <p:ph type="title"/>
          </p:nvPr>
        </p:nvSpPr>
        <p:spPr>
          <a:xfrm>
            <a:off x="795575" y="359550"/>
            <a:ext cx="4844400" cy="731400"/>
          </a:xfrm>
          <a:prstGeom prst="rect">
            <a:avLst/>
          </a:prstGeom>
          <a:solidFill>
            <a:schemeClr val="l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146" name="Google Shape;146;p4"/>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7" name="Google Shape;147;p4"/>
          <p:cNvSpPr/>
          <p:nvPr/>
        </p:nvSpPr>
        <p:spPr>
          <a:xfrm rot="5397421">
            <a:off x="11332375" y="6101763"/>
            <a:ext cx="959700" cy="43128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8" name="Google Shape;148;p4"/>
          <p:cNvSpPr/>
          <p:nvPr/>
        </p:nvSpPr>
        <p:spPr>
          <a:xfrm rot="5397421">
            <a:off x="11332375" y="5141821"/>
            <a:ext cx="959700" cy="43128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49" name="Google Shape;149;p4"/>
          <p:cNvSpPr/>
          <p:nvPr/>
        </p:nvSpPr>
        <p:spPr>
          <a:xfrm rot="5397421">
            <a:off x="11332375" y="4181879"/>
            <a:ext cx="959700" cy="43128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0" name="Google Shape;150;p4"/>
          <p:cNvSpPr/>
          <p:nvPr/>
        </p:nvSpPr>
        <p:spPr>
          <a:xfrm rot="5397421">
            <a:off x="11332375" y="3221937"/>
            <a:ext cx="959700" cy="43128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1" name="Google Shape;151;p4"/>
          <p:cNvSpPr/>
          <p:nvPr/>
        </p:nvSpPr>
        <p:spPr>
          <a:xfrm rot="5397421">
            <a:off x="11332375" y="2261994"/>
            <a:ext cx="959700" cy="43128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2" name="Google Shape;152;p4"/>
          <p:cNvSpPr/>
          <p:nvPr/>
        </p:nvSpPr>
        <p:spPr>
          <a:xfrm rot="5397421">
            <a:off x="11332375" y="1302052"/>
            <a:ext cx="959700" cy="43128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3" name="Google Shape;153;p4"/>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154" name="Google Shape;154;p4"/>
          <p:cNvGrpSpPr/>
          <p:nvPr/>
        </p:nvGrpSpPr>
        <p:grpSpPr>
          <a:xfrm>
            <a:off x="5869732" y="192255"/>
            <a:ext cx="432000" cy="6472908"/>
            <a:chOff x="5869732" y="192255"/>
            <a:chExt cx="432000" cy="6472908"/>
          </a:xfrm>
        </p:grpSpPr>
        <p:grpSp>
          <p:nvGrpSpPr>
            <p:cNvPr id="155" name="Google Shape;155;p4"/>
            <p:cNvGrpSpPr/>
            <p:nvPr/>
          </p:nvGrpSpPr>
          <p:grpSpPr>
            <a:xfrm>
              <a:off x="5869732" y="192255"/>
              <a:ext cx="432000" cy="101655"/>
              <a:chOff x="5815912" y="201588"/>
              <a:chExt cx="540000" cy="104994"/>
            </a:xfrm>
          </p:grpSpPr>
          <p:sp>
            <p:nvSpPr>
              <p:cNvPr id="156" name="Google Shape;156;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 name="Google Shape;157;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58" name="Google Shape;158;p4"/>
            <p:cNvGrpSpPr/>
            <p:nvPr/>
          </p:nvGrpSpPr>
          <p:grpSpPr>
            <a:xfrm>
              <a:off x="5869732" y="6563508"/>
              <a:ext cx="432000" cy="101655"/>
              <a:chOff x="5815912" y="201588"/>
              <a:chExt cx="540000" cy="104994"/>
            </a:xfrm>
          </p:grpSpPr>
          <p:sp>
            <p:nvSpPr>
              <p:cNvPr id="159" name="Google Shape;15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61" name="Google Shape;161;p4"/>
            <p:cNvGrpSpPr/>
            <p:nvPr/>
          </p:nvGrpSpPr>
          <p:grpSpPr>
            <a:xfrm>
              <a:off x="5869732" y="723193"/>
              <a:ext cx="432000" cy="101655"/>
              <a:chOff x="5815912" y="201588"/>
              <a:chExt cx="540000" cy="104994"/>
            </a:xfrm>
          </p:grpSpPr>
          <p:sp>
            <p:nvSpPr>
              <p:cNvPr id="162" name="Google Shape;16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3" name="Google Shape;16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64" name="Google Shape;164;p4"/>
            <p:cNvGrpSpPr/>
            <p:nvPr/>
          </p:nvGrpSpPr>
          <p:grpSpPr>
            <a:xfrm>
              <a:off x="5869732" y="1254131"/>
              <a:ext cx="432000" cy="101655"/>
              <a:chOff x="5815912" y="201588"/>
              <a:chExt cx="540000" cy="104994"/>
            </a:xfrm>
          </p:grpSpPr>
          <p:sp>
            <p:nvSpPr>
              <p:cNvPr id="165" name="Google Shape;165;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67" name="Google Shape;167;p4"/>
            <p:cNvGrpSpPr/>
            <p:nvPr/>
          </p:nvGrpSpPr>
          <p:grpSpPr>
            <a:xfrm>
              <a:off x="5869732" y="1785069"/>
              <a:ext cx="432000" cy="101655"/>
              <a:chOff x="5815912" y="201588"/>
              <a:chExt cx="540000" cy="104994"/>
            </a:xfrm>
          </p:grpSpPr>
          <p:sp>
            <p:nvSpPr>
              <p:cNvPr id="168" name="Google Shape;168;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 name="Google Shape;169;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0" name="Google Shape;170;p4"/>
            <p:cNvGrpSpPr/>
            <p:nvPr/>
          </p:nvGrpSpPr>
          <p:grpSpPr>
            <a:xfrm>
              <a:off x="5869732" y="2316007"/>
              <a:ext cx="432000" cy="101655"/>
              <a:chOff x="5815912" y="201588"/>
              <a:chExt cx="540000" cy="104994"/>
            </a:xfrm>
          </p:grpSpPr>
          <p:sp>
            <p:nvSpPr>
              <p:cNvPr id="171" name="Google Shape;171;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 name="Google Shape;172;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3" name="Google Shape;173;p4"/>
            <p:cNvGrpSpPr/>
            <p:nvPr/>
          </p:nvGrpSpPr>
          <p:grpSpPr>
            <a:xfrm>
              <a:off x="5869732" y="2846944"/>
              <a:ext cx="432000" cy="101655"/>
              <a:chOff x="5815912" y="201588"/>
              <a:chExt cx="540000" cy="104994"/>
            </a:xfrm>
          </p:grpSpPr>
          <p:sp>
            <p:nvSpPr>
              <p:cNvPr id="174" name="Google Shape;174;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 name="Google Shape;175;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6" name="Google Shape;176;p4"/>
            <p:cNvGrpSpPr/>
            <p:nvPr/>
          </p:nvGrpSpPr>
          <p:grpSpPr>
            <a:xfrm>
              <a:off x="5869732" y="3377883"/>
              <a:ext cx="432000" cy="101655"/>
              <a:chOff x="5815912" y="201588"/>
              <a:chExt cx="540000" cy="104994"/>
            </a:xfrm>
          </p:grpSpPr>
          <p:sp>
            <p:nvSpPr>
              <p:cNvPr id="177" name="Google Shape;177;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8" name="Google Shape;178;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79" name="Google Shape;179;p4"/>
            <p:cNvGrpSpPr/>
            <p:nvPr/>
          </p:nvGrpSpPr>
          <p:grpSpPr>
            <a:xfrm>
              <a:off x="5869732" y="3908820"/>
              <a:ext cx="432000" cy="101655"/>
              <a:chOff x="5815912" y="201588"/>
              <a:chExt cx="540000" cy="104994"/>
            </a:xfrm>
          </p:grpSpPr>
          <p:sp>
            <p:nvSpPr>
              <p:cNvPr id="180" name="Google Shape;180;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1" name="Google Shape;181;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82" name="Google Shape;182;p4"/>
            <p:cNvGrpSpPr/>
            <p:nvPr/>
          </p:nvGrpSpPr>
          <p:grpSpPr>
            <a:xfrm>
              <a:off x="5869732" y="4439758"/>
              <a:ext cx="432000" cy="101655"/>
              <a:chOff x="5815912" y="201588"/>
              <a:chExt cx="540000" cy="104994"/>
            </a:xfrm>
          </p:grpSpPr>
          <p:sp>
            <p:nvSpPr>
              <p:cNvPr id="183" name="Google Shape;183;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4" name="Google Shape;184;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85" name="Google Shape;185;p4"/>
            <p:cNvGrpSpPr/>
            <p:nvPr/>
          </p:nvGrpSpPr>
          <p:grpSpPr>
            <a:xfrm>
              <a:off x="5869732" y="4970697"/>
              <a:ext cx="432000" cy="101655"/>
              <a:chOff x="5815912" y="201588"/>
              <a:chExt cx="540000" cy="104994"/>
            </a:xfrm>
          </p:grpSpPr>
          <p:sp>
            <p:nvSpPr>
              <p:cNvPr id="186" name="Google Shape;186;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88" name="Google Shape;188;p4"/>
            <p:cNvGrpSpPr/>
            <p:nvPr/>
          </p:nvGrpSpPr>
          <p:grpSpPr>
            <a:xfrm>
              <a:off x="5869732" y="5501635"/>
              <a:ext cx="432000" cy="101655"/>
              <a:chOff x="5815912" y="201588"/>
              <a:chExt cx="540000" cy="104994"/>
            </a:xfrm>
          </p:grpSpPr>
          <p:sp>
            <p:nvSpPr>
              <p:cNvPr id="189" name="Google Shape;18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0" name="Google Shape;19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191" name="Google Shape;191;p4"/>
            <p:cNvGrpSpPr/>
            <p:nvPr/>
          </p:nvGrpSpPr>
          <p:grpSpPr>
            <a:xfrm>
              <a:off x="5869732" y="6032572"/>
              <a:ext cx="432000" cy="101655"/>
              <a:chOff x="5815912" y="201588"/>
              <a:chExt cx="540000" cy="104994"/>
            </a:xfrm>
          </p:grpSpPr>
          <p:sp>
            <p:nvSpPr>
              <p:cNvPr id="192" name="Google Shape;19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3" name="Google Shape;19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194" name="Google Shape;194;p4"/>
          <p:cNvSpPr/>
          <p:nvPr/>
        </p:nvSpPr>
        <p:spPr>
          <a:xfrm rot="5397421">
            <a:off x="11332375" y="342110"/>
            <a:ext cx="959700" cy="431280"/>
          </a:xfrm>
          <a:prstGeom prst="round2SameRect">
            <a:avLst>
              <a:gd fmla="val 19819" name="adj1"/>
              <a:gd fmla="val 0" name="adj2"/>
            </a:avLst>
          </a:prstGeom>
          <a:solidFill>
            <a:schemeClr val="l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5" name="Google Shape;195;p4"/>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6" name="Google Shape;196;p4"/>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7" name="Google Shape;197;p4">
            <a:hlinkClick/>
          </p:cNvPr>
          <p:cNvSpPr/>
          <p:nvPr/>
        </p:nvSpPr>
        <p:spPr>
          <a:xfrm rot="5397851">
            <a:off x="1134713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8" name="Google Shape;198;p4">
            <a:hlinkClick action="ppaction://hlinksldjump" r:id="rId2"/>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 name="Google Shape;199;p4">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0" name="Google Shape;200;p4">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1" name="Google Shape;201;p4">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2" name="Google Shape;202;p4">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03" name="Google Shape;203;p4">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Engage 2">
  <p:cSld name="CUSTOM_16">
    <p:spTree>
      <p:nvGrpSpPr>
        <p:cNvPr id="204" name="Shape 204"/>
        <p:cNvGrpSpPr/>
        <p:nvPr/>
      </p:nvGrpSpPr>
      <p:grpSpPr>
        <a:xfrm>
          <a:off x="0" y="0"/>
          <a:ext cx="0" cy="0"/>
          <a:chOff x="0" y="0"/>
          <a:chExt cx="0" cy="0"/>
        </a:xfrm>
      </p:grpSpPr>
      <p:sp>
        <p:nvSpPr>
          <p:cNvPr id="205" name="Google Shape;205;p5"/>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06" name="Google Shape;206;p5"/>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7" name="Google Shape;207;p5"/>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08" name="Google Shape;208;p5"/>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09" name="Google Shape;209;p5"/>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0" name="Google Shape;210;p5"/>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1" name="Google Shape;211;p5"/>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2" name="Google Shape;212;p5"/>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3" name="Google Shape;213;p5"/>
          <p:cNvSpPr/>
          <p:nvPr/>
        </p:nvSpPr>
        <p:spPr>
          <a:xfrm rot="5397851">
            <a:off x="11332255" y="1301992"/>
            <a:ext cx="959700" cy="431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14" name="Google Shape;214;p5"/>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15" name="Google Shape;215;p5"/>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dk1"/>
              </a:solidFill>
              <a:latin typeface="Barlow Semi Condensed SemiBold"/>
              <a:ea typeface="Barlow Semi Condensed SemiBold"/>
              <a:cs typeface="Barlow Semi Condensed SemiBold"/>
              <a:sym typeface="Barlow Semi Condensed SemiBold"/>
            </a:endParaRPr>
          </a:p>
        </p:txBody>
      </p:sp>
      <p:grpSp>
        <p:nvGrpSpPr>
          <p:cNvPr id="216" name="Google Shape;216;p5"/>
          <p:cNvGrpSpPr/>
          <p:nvPr/>
        </p:nvGrpSpPr>
        <p:grpSpPr>
          <a:xfrm>
            <a:off x="5869732" y="192255"/>
            <a:ext cx="432000" cy="6472908"/>
            <a:chOff x="5869732" y="192255"/>
            <a:chExt cx="432000" cy="6472908"/>
          </a:xfrm>
        </p:grpSpPr>
        <p:grpSp>
          <p:nvGrpSpPr>
            <p:cNvPr id="217" name="Google Shape;217;p5"/>
            <p:cNvGrpSpPr/>
            <p:nvPr/>
          </p:nvGrpSpPr>
          <p:grpSpPr>
            <a:xfrm>
              <a:off x="5869732" y="192255"/>
              <a:ext cx="432000" cy="101655"/>
              <a:chOff x="5815912" y="201588"/>
              <a:chExt cx="540000" cy="104994"/>
            </a:xfrm>
          </p:grpSpPr>
          <p:sp>
            <p:nvSpPr>
              <p:cNvPr id="218" name="Google Shape;218;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9" name="Google Shape;219;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20" name="Google Shape;220;p5"/>
            <p:cNvGrpSpPr/>
            <p:nvPr/>
          </p:nvGrpSpPr>
          <p:grpSpPr>
            <a:xfrm>
              <a:off x="5869732" y="6563508"/>
              <a:ext cx="432000" cy="101655"/>
              <a:chOff x="5815912" y="201588"/>
              <a:chExt cx="540000" cy="104994"/>
            </a:xfrm>
          </p:grpSpPr>
          <p:sp>
            <p:nvSpPr>
              <p:cNvPr id="221" name="Google Shape;221;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2" name="Google Shape;222;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23" name="Google Shape;223;p5"/>
            <p:cNvGrpSpPr/>
            <p:nvPr/>
          </p:nvGrpSpPr>
          <p:grpSpPr>
            <a:xfrm>
              <a:off x="5869732" y="723193"/>
              <a:ext cx="432000" cy="101655"/>
              <a:chOff x="5815912" y="201588"/>
              <a:chExt cx="540000" cy="104994"/>
            </a:xfrm>
          </p:grpSpPr>
          <p:sp>
            <p:nvSpPr>
              <p:cNvPr id="224" name="Google Shape;224;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5" name="Google Shape;225;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26" name="Google Shape;226;p5"/>
            <p:cNvGrpSpPr/>
            <p:nvPr/>
          </p:nvGrpSpPr>
          <p:grpSpPr>
            <a:xfrm>
              <a:off x="5869732" y="1254131"/>
              <a:ext cx="432000" cy="101655"/>
              <a:chOff x="5815912" y="201588"/>
              <a:chExt cx="540000" cy="104994"/>
            </a:xfrm>
          </p:grpSpPr>
          <p:sp>
            <p:nvSpPr>
              <p:cNvPr id="227" name="Google Shape;227;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8" name="Google Shape;228;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29" name="Google Shape;229;p5"/>
            <p:cNvGrpSpPr/>
            <p:nvPr/>
          </p:nvGrpSpPr>
          <p:grpSpPr>
            <a:xfrm>
              <a:off x="5869732" y="1785069"/>
              <a:ext cx="432000" cy="101655"/>
              <a:chOff x="5815912" y="201588"/>
              <a:chExt cx="540000" cy="104994"/>
            </a:xfrm>
          </p:grpSpPr>
          <p:sp>
            <p:nvSpPr>
              <p:cNvPr id="230" name="Google Shape;230;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1" name="Google Shape;231;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32" name="Google Shape;232;p5"/>
            <p:cNvGrpSpPr/>
            <p:nvPr/>
          </p:nvGrpSpPr>
          <p:grpSpPr>
            <a:xfrm>
              <a:off x="5869732" y="2316007"/>
              <a:ext cx="432000" cy="101655"/>
              <a:chOff x="5815912" y="201588"/>
              <a:chExt cx="540000" cy="104994"/>
            </a:xfrm>
          </p:grpSpPr>
          <p:sp>
            <p:nvSpPr>
              <p:cNvPr id="233" name="Google Shape;233;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4" name="Google Shape;234;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35" name="Google Shape;235;p5"/>
            <p:cNvGrpSpPr/>
            <p:nvPr/>
          </p:nvGrpSpPr>
          <p:grpSpPr>
            <a:xfrm>
              <a:off x="5869732" y="2846944"/>
              <a:ext cx="432000" cy="101655"/>
              <a:chOff x="5815912" y="201588"/>
              <a:chExt cx="540000" cy="104994"/>
            </a:xfrm>
          </p:grpSpPr>
          <p:sp>
            <p:nvSpPr>
              <p:cNvPr id="236" name="Google Shape;236;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7" name="Google Shape;237;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38" name="Google Shape;238;p5"/>
            <p:cNvGrpSpPr/>
            <p:nvPr/>
          </p:nvGrpSpPr>
          <p:grpSpPr>
            <a:xfrm>
              <a:off x="5869732" y="3377883"/>
              <a:ext cx="432000" cy="101655"/>
              <a:chOff x="5815912" y="201588"/>
              <a:chExt cx="540000" cy="104994"/>
            </a:xfrm>
          </p:grpSpPr>
          <p:sp>
            <p:nvSpPr>
              <p:cNvPr id="239" name="Google Shape;239;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0" name="Google Shape;240;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41" name="Google Shape;241;p5"/>
            <p:cNvGrpSpPr/>
            <p:nvPr/>
          </p:nvGrpSpPr>
          <p:grpSpPr>
            <a:xfrm>
              <a:off x="5869732" y="3908820"/>
              <a:ext cx="432000" cy="101655"/>
              <a:chOff x="5815912" y="201588"/>
              <a:chExt cx="540000" cy="104994"/>
            </a:xfrm>
          </p:grpSpPr>
          <p:sp>
            <p:nvSpPr>
              <p:cNvPr id="242" name="Google Shape;242;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3" name="Google Shape;243;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44" name="Google Shape;244;p5"/>
            <p:cNvGrpSpPr/>
            <p:nvPr/>
          </p:nvGrpSpPr>
          <p:grpSpPr>
            <a:xfrm>
              <a:off x="5869732" y="4439758"/>
              <a:ext cx="432000" cy="101655"/>
              <a:chOff x="5815912" y="201588"/>
              <a:chExt cx="540000" cy="104994"/>
            </a:xfrm>
          </p:grpSpPr>
          <p:sp>
            <p:nvSpPr>
              <p:cNvPr id="245" name="Google Shape;245;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6" name="Google Shape;246;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47" name="Google Shape;247;p5"/>
            <p:cNvGrpSpPr/>
            <p:nvPr/>
          </p:nvGrpSpPr>
          <p:grpSpPr>
            <a:xfrm>
              <a:off x="5869732" y="4970697"/>
              <a:ext cx="432000" cy="101655"/>
              <a:chOff x="5815912" y="201588"/>
              <a:chExt cx="540000" cy="104994"/>
            </a:xfrm>
          </p:grpSpPr>
          <p:sp>
            <p:nvSpPr>
              <p:cNvPr id="248" name="Google Shape;248;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50" name="Google Shape;250;p5"/>
            <p:cNvGrpSpPr/>
            <p:nvPr/>
          </p:nvGrpSpPr>
          <p:grpSpPr>
            <a:xfrm>
              <a:off x="5869732" y="5501635"/>
              <a:ext cx="432000" cy="101655"/>
              <a:chOff x="5815912" y="201588"/>
              <a:chExt cx="540000" cy="104994"/>
            </a:xfrm>
          </p:grpSpPr>
          <p:sp>
            <p:nvSpPr>
              <p:cNvPr id="251" name="Google Shape;251;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53" name="Google Shape;253;p5"/>
            <p:cNvGrpSpPr/>
            <p:nvPr/>
          </p:nvGrpSpPr>
          <p:grpSpPr>
            <a:xfrm>
              <a:off x="5869732" y="6032572"/>
              <a:ext cx="432000" cy="101655"/>
              <a:chOff x="5815912" y="201588"/>
              <a:chExt cx="540000" cy="104994"/>
            </a:xfrm>
          </p:grpSpPr>
          <p:sp>
            <p:nvSpPr>
              <p:cNvPr id="254" name="Google Shape;254;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 name="Google Shape;255;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256" name="Google Shape;256;p5"/>
          <p:cNvSpPr txBox="1"/>
          <p:nvPr>
            <p:ph type="title"/>
          </p:nvPr>
        </p:nvSpPr>
        <p:spPr>
          <a:xfrm>
            <a:off x="795575" y="359550"/>
            <a:ext cx="4844400" cy="731400"/>
          </a:xfrm>
          <a:prstGeom prst="rect">
            <a:avLst/>
          </a:prstGeom>
          <a:solidFill>
            <a:schemeClr val="l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257" name="Google Shape;257;p5"/>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58" name="Google Shape;258;p5"/>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259" name="Google Shape;259;p5"/>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260" name="Google Shape;260;p5">
            <a:hlinkClick/>
          </p:cNvPr>
          <p:cNvSpPr/>
          <p:nvPr/>
        </p:nvSpPr>
        <p:spPr>
          <a:xfrm rot="5397851">
            <a:off x="-130020"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1" name="Google Shape;261;p5">
            <a:hlinkClick action="ppaction://hlinksldjump" r:id="rId2"/>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2" name="Google Shape;262;p5">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3" name="Google Shape;263;p5">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4" name="Google Shape;264;p5">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5" name="Google Shape;265;p5">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266" name="Google Shape;266;p5">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Engage 3">
  <p:cSld name="CUSTOM_16_2">
    <p:spTree>
      <p:nvGrpSpPr>
        <p:cNvPr id="267" name="Shape 267"/>
        <p:cNvGrpSpPr/>
        <p:nvPr/>
      </p:nvGrpSpPr>
      <p:grpSpPr>
        <a:xfrm>
          <a:off x="0" y="0"/>
          <a:ext cx="0" cy="0"/>
          <a:chOff x="0" y="0"/>
          <a:chExt cx="0" cy="0"/>
        </a:xfrm>
      </p:grpSpPr>
      <p:sp>
        <p:nvSpPr>
          <p:cNvPr id="268" name="Google Shape;268;p6"/>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9" name="Google Shape;269;p6"/>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0" name="Google Shape;270;p6"/>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1" name="Google Shape;271;p6"/>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2" name="Google Shape;272;p6"/>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3" name="Google Shape;273;p6"/>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4" name="Google Shape;274;p6"/>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5" name="Google Shape;275;p6"/>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6" name="Google Shape;276;p6"/>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7" name="Google Shape;277;p6"/>
          <p:cNvSpPr/>
          <p:nvPr/>
        </p:nvSpPr>
        <p:spPr>
          <a:xfrm rot="5397851">
            <a:off x="11332255" y="1301992"/>
            <a:ext cx="959700" cy="431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278" name="Google Shape;278;p6"/>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79" name="Google Shape;279;p6"/>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280" name="Google Shape;280;p6"/>
          <p:cNvGrpSpPr/>
          <p:nvPr/>
        </p:nvGrpSpPr>
        <p:grpSpPr>
          <a:xfrm>
            <a:off x="5869732" y="192255"/>
            <a:ext cx="432000" cy="6472908"/>
            <a:chOff x="5869732" y="192255"/>
            <a:chExt cx="432000" cy="6472908"/>
          </a:xfrm>
        </p:grpSpPr>
        <p:grpSp>
          <p:nvGrpSpPr>
            <p:cNvPr id="281" name="Google Shape;281;p6"/>
            <p:cNvGrpSpPr/>
            <p:nvPr/>
          </p:nvGrpSpPr>
          <p:grpSpPr>
            <a:xfrm>
              <a:off x="5869732" y="192255"/>
              <a:ext cx="432000" cy="101655"/>
              <a:chOff x="5815912" y="201588"/>
              <a:chExt cx="540000" cy="104994"/>
            </a:xfrm>
          </p:grpSpPr>
          <p:sp>
            <p:nvSpPr>
              <p:cNvPr id="282" name="Google Shape;282;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3" name="Google Shape;283;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84" name="Google Shape;284;p6"/>
            <p:cNvGrpSpPr/>
            <p:nvPr/>
          </p:nvGrpSpPr>
          <p:grpSpPr>
            <a:xfrm>
              <a:off x="5869732" y="6563508"/>
              <a:ext cx="432000" cy="101655"/>
              <a:chOff x="5815912" y="201588"/>
              <a:chExt cx="540000" cy="104994"/>
            </a:xfrm>
          </p:grpSpPr>
          <p:sp>
            <p:nvSpPr>
              <p:cNvPr id="285" name="Google Shape;285;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6" name="Google Shape;286;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87" name="Google Shape;287;p6"/>
            <p:cNvGrpSpPr/>
            <p:nvPr/>
          </p:nvGrpSpPr>
          <p:grpSpPr>
            <a:xfrm>
              <a:off x="5869732" y="723193"/>
              <a:ext cx="432000" cy="101655"/>
              <a:chOff x="5815912" y="201588"/>
              <a:chExt cx="540000" cy="104994"/>
            </a:xfrm>
          </p:grpSpPr>
          <p:sp>
            <p:nvSpPr>
              <p:cNvPr id="288" name="Google Shape;288;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9" name="Google Shape;289;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90" name="Google Shape;290;p6"/>
            <p:cNvGrpSpPr/>
            <p:nvPr/>
          </p:nvGrpSpPr>
          <p:grpSpPr>
            <a:xfrm>
              <a:off x="5869732" y="1254131"/>
              <a:ext cx="432000" cy="101655"/>
              <a:chOff x="5815912" y="201588"/>
              <a:chExt cx="540000" cy="104994"/>
            </a:xfrm>
          </p:grpSpPr>
          <p:sp>
            <p:nvSpPr>
              <p:cNvPr id="291" name="Google Shape;291;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2" name="Google Shape;292;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93" name="Google Shape;293;p6"/>
            <p:cNvGrpSpPr/>
            <p:nvPr/>
          </p:nvGrpSpPr>
          <p:grpSpPr>
            <a:xfrm>
              <a:off x="5869732" y="1785069"/>
              <a:ext cx="432000" cy="101655"/>
              <a:chOff x="5815912" y="201588"/>
              <a:chExt cx="540000" cy="104994"/>
            </a:xfrm>
          </p:grpSpPr>
          <p:sp>
            <p:nvSpPr>
              <p:cNvPr id="294" name="Google Shape;294;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5" name="Google Shape;295;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96" name="Google Shape;296;p6"/>
            <p:cNvGrpSpPr/>
            <p:nvPr/>
          </p:nvGrpSpPr>
          <p:grpSpPr>
            <a:xfrm>
              <a:off x="5869732" y="2316007"/>
              <a:ext cx="432000" cy="101655"/>
              <a:chOff x="5815912" y="201588"/>
              <a:chExt cx="540000" cy="104994"/>
            </a:xfrm>
          </p:grpSpPr>
          <p:sp>
            <p:nvSpPr>
              <p:cNvPr id="297" name="Google Shape;297;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98" name="Google Shape;298;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299" name="Google Shape;299;p6"/>
            <p:cNvGrpSpPr/>
            <p:nvPr/>
          </p:nvGrpSpPr>
          <p:grpSpPr>
            <a:xfrm>
              <a:off x="5869732" y="2846944"/>
              <a:ext cx="432000" cy="101655"/>
              <a:chOff x="5815912" y="201588"/>
              <a:chExt cx="540000" cy="104994"/>
            </a:xfrm>
          </p:grpSpPr>
          <p:sp>
            <p:nvSpPr>
              <p:cNvPr id="300" name="Google Shape;300;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1" name="Google Shape;301;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02" name="Google Shape;302;p6"/>
            <p:cNvGrpSpPr/>
            <p:nvPr/>
          </p:nvGrpSpPr>
          <p:grpSpPr>
            <a:xfrm>
              <a:off x="5869732" y="3377883"/>
              <a:ext cx="432000" cy="101655"/>
              <a:chOff x="5815912" y="201588"/>
              <a:chExt cx="540000" cy="104994"/>
            </a:xfrm>
          </p:grpSpPr>
          <p:sp>
            <p:nvSpPr>
              <p:cNvPr id="303" name="Google Shape;303;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4" name="Google Shape;304;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05" name="Google Shape;305;p6"/>
            <p:cNvGrpSpPr/>
            <p:nvPr/>
          </p:nvGrpSpPr>
          <p:grpSpPr>
            <a:xfrm>
              <a:off x="5869732" y="3908820"/>
              <a:ext cx="432000" cy="101655"/>
              <a:chOff x="5815912" y="201588"/>
              <a:chExt cx="540000" cy="104994"/>
            </a:xfrm>
          </p:grpSpPr>
          <p:sp>
            <p:nvSpPr>
              <p:cNvPr id="306" name="Google Shape;306;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7" name="Google Shape;307;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08" name="Google Shape;308;p6"/>
            <p:cNvGrpSpPr/>
            <p:nvPr/>
          </p:nvGrpSpPr>
          <p:grpSpPr>
            <a:xfrm>
              <a:off x="5869732" y="4439758"/>
              <a:ext cx="432000" cy="101655"/>
              <a:chOff x="5815912" y="201588"/>
              <a:chExt cx="540000" cy="104994"/>
            </a:xfrm>
          </p:grpSpPr>
          <p:sp>
            <p:nvSpPr>
              <p:cNvPr id="309" name="Google Shape;309;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0" name="Google Shape;310;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1" name="Google Shape;311;p6"/>
            <p:cNvGrpSpPr/>
            <p:nvPr/>
          </p:nvGrpSpPr>
          <p:grpSpPr>
            <a:xfrm>
              <a:off x="5869732" y="4970697"/>
              <a:ext cx="432000" cy="101655"/>
              <a:chOff x="5815912" y="201588"/>
              <a:chExt cx="540000" cy="104994"/>
            </a:xfrm>
          </p:grpSpPr>
          <p:sp>
            <p:nvSpPr>
              <p:cNvPr id="312" name="Google Shape;312;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3" name="Google Shape;313;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4" name="Google Shape;314;p6"/>
            <p:cNvGrpSpPr/>
            <p:nvPr/>
          </p:nvGrpSpPr>
          <p:grpSpPr>
            <a:xfrm>
              <a:off x="5869732" y="5501635"/>
              <a:ext cx="432000" cy="101655"/>
              <a:chOff x="5815912" y="201588"/>
              <a:chExt cx="540000" cy="104994"/>
            </a:xfrm>
          </p:grpSpPr>
          <p:sp>
            <p:nvSpPr>
              <p:cNvPr id="315" name="Google Shape;315;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6" name="Google Shape;316;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17" name="Google Shape;317;p6"/>
            <p:cNvGrpSpPr/>
            <p:nvPr/>
          </p:nvGrpSpPr>
          <p:grpSpPr>
            <a:xfrm>
              <a:off x="5869732" y="6032572"/>
              <a:ext cx="432000" cy="101655"/>
              <a:chOff x="5815912" y="201588"/>
              <a:chExt cx="540000" cy="104994"/>
            </a:xfrm>
          </p:grpSpPr>
          <p:sp>
            <p:nvSpPr>
              <p:cNvPr id="318" name="Google Shape;318;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9" name="Google Shape;319;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320" name="Google Shape;320;p6"/>
          <p:cNvSpPr txBox="1"/>
          <p:nvPr>
            <p:ph type="title"/>
          </p:nvPr>
        </p:nvSpPr>
        <p:spPr>
          <a:xfrm>
            <a:off x="795575" y="359550"/>
            <a:ext cx="4844400" cy="731400"/>
          </a:xfrm>
          <a:prstGeom prst="rect">
            <a:avLst/>
          </a:prstGeom>
          <a:solidFill>
            <a:schemeClr val="l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321" name="Google Shape;321;p6"/>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322" name="Google Shape;322;p6"/>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323" name="Google Shape;323;p6">
            <a:hlinkClick action="ppaction://hlinksldjump" r:id="rId2"/>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4" name="Google Shape;324;p6">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5" name="Google Shape;325;p6">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6" name="Google Shape;326;p6">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7" name="Google Shape;327;p6">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8" name="Google Shape;328;p6">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29" name="Google Shape;329;p6">
            <a:hlinkClick/>
          </p:cNvPr>
          <p:cNvSpPr/>
          <p:nvPr/>
        </p:nvSpPr>
        <p:spPr>
          <a:xfrm rot="5397851">
            <a:off x="-130020"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xplore 1">
  <p:cSld name="CUSTOM_16_2_1">
    <p:spTree>
      <p:nvGrpSpPr>
        <p:cNvPr id="330" name="Shape 330"/>
        <p:cNvGrpSpPr/>
        <p:nvPr/>
      </p:nvGrpSpPr>
      <p:grpSpPr>
        <a:xfrm>
          <a:off x="0" y="0"/>
          <a:ext cx="0" cy="0"/>
          <a:chOff x="0" y="0"/>
          <a:chExt cx="0" cy="0"/>
        </a:xfrm>
      </p:grpSpPr>
      <p:sp>
        <p:nvSpPr>
          <p:cNvPr id="331" name="Google Shape;331;p7"/>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2" name="Google Shape;332;p7"/>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33" name="Google Shape;333;p7"/>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34" name="Google Shape;334;p7"/>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35" name="Google Shape;335;p7"/>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36" name="Google Shape;336;p7"/>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37" name="Google Shape;337;p7"/>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38" name="Google Shape;338;p7"/>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39" name="Google Shape;339;p7"/>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40" name="Google Shape;340;p7"/>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41" name="Google Shape;341;p7"/>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342" name="Google Shape;342;p7"/>
          <p:cNvGrpSpPr/>
          <p:nvPr/>
        </p:nvGrpSpPr>
        <p:grpSpPr>
          <a:xfrm>
            <a:off x="5869732" y="192255"/>
            <a:ext cx="432000" cy="6472908"/>
            <a:chOff x="5869732" y="192255"/>
            <a:chExt cx="432000" cy="6472908"/>
          </a:xfrm>
        </p:grpSpPr>
        <p:grpSp>
          <p:nvGrpSpPr>
            <p:cNvPr id="343" name="Google Shape;343;p7"/>
            <p:cNvGrpSpPr/>
            <p:nvPr/>
          </p:nvGrpSpPr>
          <p:grpSpPr>
            <a:xfrm>
              <a:off x="5869732" y="192255"/>
              <a:ext cx="432000" cy="101655"/>
              <a:chOff x="5815912" y="201588"/>
              <a:chExt cx="540000" cy="104994"/>
            </a:xfrm>
          </p:grpSpPr>
          <p:sp>
            <p:nvSpPr>
              <p:cNvPr id="344" name="Google Shape;344;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5" name="Google Shape;345;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46" name="Google Shape;346;p7"/>
            <p:cNvGrpSpPr/>
            <p:nvPr/>
          </p:nvGrpSpPr>
          <p:grpSpPr>
            <a:xfrm>
              <a:off x="5869732" y="6563508"/>
              <a:ext cx="432000" cy="101655"/>
              <a:chOff x="5815912" y="201588"/>
              <a:chExt cx="540000" cy="104994"/>
            </a:xfrm>
          </p:grpSpPr>
          <p:sp>
            <p:nvSpPr>
              <p:cNvPr id="347" name="Google Shape;347;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8" name="Google Shape;348;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49" name="Google Shape;349;p7"/>
            <p:cNvGrpSpPr/>
            <p:nvPr/>
          </p:nvGrpSpPr>
          <p:grpSpPr>
            <a:xfrm>
              <a:off x="5869732" y="723193"/>
              <a:ext cx="432000" cy="101655"/>
              <a:chOff x="5815912" y="201588"/>
              <a:chExt cx="540000" cy="104994"/>
            </a:xfrm>
          </p:grpSpPr>
          <p:sp>
            <p:nvSpPr>
              <p:cNvPr id="350" name="Google Shape;350;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1" name="Google Shape;351;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52" name="Google Shape;352;p7"/>
            <p:cNvGrpSpPr/>
            <p:nvPr/>
          </p:nvGrpSpPr>
          <p:grpSpPr>
            <a:xfrm>
              <a:off x="5869732" y="1254131"/>
              <a:ext cx="432000" cy="101655"/>
              <a:chOff x="5815912" y="201588"/>
              <a:chExt cx="540000" cy="104994"/>
            </a:xfrm>
          </p:grpSpPr>
          <p:sp>
            <p:nvSpPr>
              <p:cNvPr id="353" name="Google Shape;353;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4" name="Google Shape;354;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55" name="Google Shape;355;p7"/>
            <p:cNvGrpSpPr/>
            <p:nvPr/>
          </p:nvGrpSpPr>
          <p:grpSpPr>
            <a:xfrm>
              <a:off x="5869732" y="1785069"/>
              <a:ext cx="432000" cy="101655"/>
              <a:chOff x="5815912" y="201588"/>
              <a:chExt cx="540000" cy="104994"/>
            </a:xfrm>
          </p:grpSpPr>
          <p:sp>
            <p:nvSpPr>
              <p:cNvPr id="356" name="Google Shape;356;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7" name="Google Shape;357;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58" name="Google Shape;358;p7"/>
            <p:cNvGrpSpPr/>
            <p:nvPr/>
          </p:nvGrpSpPr>
          <p:grpSpPr>
            <a:xfrm>
              <a:off x="5869732" y="2316007"/>
              <a:ext cx="432000" cy="101655"/>
              <a:chOff x="5815912" y="201588"/>
              <a:chExt cx="540000" cy="104994"/>
            </a:xfrm>
          </p:grpSpPr>
          <p:sp>
            <p:nvSpPr>
              <p:cNvPr id="359" name="Google Shape;359;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0" name="Google Shape;360;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61" name="Google Shape;361;p7"/>
            <p:cNvGrpSpPr/>
            <p:nvPr/>
          </p:nvGrpSpPr>
          <p:grpSpPr>
            <a:xfrm>
              <a:off x="5869732" y="2846944"/>
              <a:ext cx="432000" cy="101655"/>
              <a:chOff x="5815912" y="201588"/>
              <a:chExt cx="540000" cy="104994"/>
            </a:xfrm>
          </p:grpSpPr>
          <p:sp>
            <p:nvSpPr>
              <p:cNvPr id="362" name="Google Shape;362;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3" name="Google Shape;363;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64" name="Google Shape;364;p7"/>
            <p:cNvGrpSpPr/>
            <p:nvPr/>
          </p:nvGrpSpPr>
          <p:grpSpPr>
            <a:xfrm>
              <a:off x="5869732" y="3377883"/>
              <a:ext cx="432000" cy="101655"/>
              <a:chOff x="5815912" y="201588"/>
              <a:chExt cx="540000" cy="104994"/>
            </a:xfrm>
          </p:grpSpPr>
          <p:sp>
            <p:nvSpPr>
              <p:cNvPr id="365" name="Google Shape;365;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6" name="Google Shape;366;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67" name="Google Shape;367;p7"/>
            <p:cNvGrpSpPr/>
            <p:nvPr/>
          </p:nvGrpSpPr>
          <p:grpSpPr>
            <a:xfrm>
              <a:off x="5869732" y="3908820"/>
              <a:ext cx="432000" cy="101655"/>
              <a:chOff x="5815912" y="201588"/>
              <a:chExt cx="540000" cy="104994"/>
            </a:xfrm>
          </p:grpSpPr>
          <p:sp>
            <p:nvSpPr>
              <p:cNvPr id="368" name="Google Shape;368;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9" name="Google Shape;369;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70" name="Google Shape;370;p7"/>
            <p:cNvGrpSpPr/>
            <p:nvPr/>
          </p:nvGrpSpPr>
          <p:grpSpPr>
            <a:xfrm>
              <a:off x="5869732" y="4439758"/>
              <a:ext cx="432000" cy="101655"/>
              <a:chOff x="5815912" y="201588"/>
              <a:chExt cx="540000" cy="104994"/>
            </a:xfrm>
          </p:grpSpPr>
          <p:sp>
            <p:nvSpPr>
              <p:cNvPr id="371" name="Google Shape;371;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2" name="Google Shape;372;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73" name="Google Shape;373;p7"/>
            <p:cNvGrpSpPr/>
            <p:nvPr/>
          </p:nvGrpSpPr>
          <p:grpSpPr>
            <a:xfrm>
              <a:off x="5869732" y="4970697"/>
              <a:ext cx="432000" cy="101655"/>
              <a:chOff x="5815912" y="201588"/>
              <a:chExt cx="540000" cy="104994"/>
            </a:xfrm>
          </p:grpSpPr>
          <p:sp>
            <p:nvSpPr>
              <p:cNvPr id="374" name="Google Shape;374;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5" name="Google Shape;375;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76" name="Google Shape;376;p7"/>
            <p:cNvGrpSpPr/>
            <p:nvPr/>
          </p:nvGrpSpPr>
          <p:grpSpPr>
            <a:xfrm>
              <a:off x="5869732" y="5501635"/>
              <a:ext cx="432000" cy="101655"/>
              <a:chOff x="5815912" y="201588"/>
              <a:chExt cx="540000" cy="104994"/>
            </a:xfrm>
          </p:grpSpPr>
          <p:sp>
            <p:nvSpPr>
              <p:cNvPr id="377" name="Google Shape;377;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78" name="Google Shape;378;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379" name="Google Shape;379;p7"/>
            <p:cNvGrpSpPr/>
            <p:nvPr/>
          </p:nvGrpSpPr>
          <p:grpSpPr>
            <a:xfrm>
              <a:off x="5869732" y="6032572"/>
              <a:ext cx="432000" cy="101655"/>
              <a:chOff x="5815912" y="201588"/>
              <a:chExt cx="540000" cy="104994"/>
            </a:xfrm>
          </p:grpSpPr>
          <p:sp>
            <p:nvSpPr>
              <p:cNvPr id="380" name="Google Shape;380;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1" name="Google Shape;381;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382" name="Google Shape;382;p7"/>
          <p:cNvSpPr txBox="1"/>
          <p:nvPr>
            <p:ph type="title"/>
          </p:nvPr>
        </p:nvSpPr>
        <p:spPr>
          <a:xfrm>
            <a:off x="795575" y="359550"/>
            <a:ext cx="4844400" cy="731400"/>
          </a:xfrm>
          <a:prstGeom prst="rect">
            <a:avLst/>
          </a:prstGeom>
          <a:solidFill>
            <a:schemeClr val="accent1"/>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sp>
        <p:nvSpPr>
          <p:cNvPr id="383" name="Google Shape;383;p7"/>
          <p:cNvSpPr/>
          <p:nvPr/>
        </p:nvSpPr>
        <p:spPr>
          <a:xfrm rot="5397851">
            <a:off x="11332255" y="1301992"/>
            <a:ext cx="959700" cy="431400"/>
          </a:xfrm>
          <a:prstGeom prst="round2SameRect">
            <a:avLst>
              <a:gd fmla="val 19819" name="adj1"/>
              <a:gd fmla="val 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84" name="Google Shape;384;p7"/>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385" name="Google Shape;385;p7"/>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386" name="Google Shape;386;p7">
            <a:hlinkClick action="ppaction://hlinksldjump" r:id="rId2"/>
          </p:cNvPr>
          <p:cNvSpPr/>
          <p:nvPr/>
        </p:nvSpPr>
        <p:spPr>
          <a:xfrm rot="5397851">
            <a:off x="1134713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87" name="Google Shape;387;p7">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88" name="Google Shape;388;p7">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89" name="Google Shape;389;p7">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0" name="Google Shape;390;p7">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1" name="Google Shape;391;p7">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392" name="Google Shape;392;p7">
            <a:hlinkClick/>
          </p:cNvPr>
          <p:cNvSpPr/>
          <p:nvPr/>
        </p:nvSpPr>
        <p:spPr>
          <a:xfrm rot="5397851">
            <a:off x="-130020" y="34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xplore 2">
  <p:cSld name="CUSTOM_16_1">
    <p:spTree>
      <p:nvGrpSpPr>
        <p:cNvPr id="393" name="Shape 393"/>
        <p:cNvGrpSpPr/>
        <p:nvPr/>
      </p:nvGrpSpPr>
      <p:grpSpPr>
        <a:xfrm>
          <a:off x="0" y="0"/>
          <a:ext cx="0" cy="0"/>
          <a:chOff x="0" y="0"/>
          <a:chExt cx="0" cy="0"/>
        </a:xfrm>
      </p:grpSpPr>
      <p:sp>
        <p:nvSpPr>
          <p:cNvPr id="394" name="Google Shape;394;p8"/>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95" name="Google Shape;395;p8"/>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96" name="Google Shape;396;p8"/>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7" name="Google Shape;397;p8"/>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98" name="Google Shape;398;p8"/>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399" name="Google Shape;399;p8"/>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00" name="Google Shape;400;p8"/>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01" name="Google Shape;401;p8"/>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02" name="Google Shape;402;p8"/>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3" name="Google Shape;403;p8"/>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04" name="Google Shape;404;p8"/>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5" name="Google Shape;405;p8"/>
          <p:cNvSpPr txBox="1"/>
          <p:nvPr>
            <p:ph type="title"/>
          </p:nvPr>
        </p:nvSpPr>
        <p:spPr>
          <a:xfrm>
            <a:off x="795575" y="359550"/>
            <a:ext cx="4844400" cy="731400"/>
          </a:xfrm>
          <a:prstGeom prst="rect">
            <a:avLst/>
          </a:prstGeom>
          <a:solidFill>
            <a:schemeClr val="accent1"/>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406" name="Google Shape;406;p8"/>
          <p:cNvGrpSpPr/>
          <p:nvPr/>
        </p:nvGrpSpPr>
        <p:grpSpPr>
          <a:xfrm>
            <a:off x="5869732" y="192255"/>
            <a:ext cx="432000" cy="6472908"/>
            <a:chOff x="5869732" y="192255"/>
            <a:chExt cx="432000" cy="6472908"/>
          </a:xfrm>
        </p:grpSpPr>
        <p:grpSp>
          <p:nvGrpSpPr>
            <p:cNvPr id="407" name="Google Shape;407;p8"/>
            <p:cNvGrpSpPr/>
            <p:nvPr/>
          </p:nvGrpSpPr>
          <p:grpSpPr>
            <a:xfrm>
              <a:off x="5869732" y="192255"/>
              <a:ext cx="432000" cy="101655"/>
              <a:chOff x="5815912" y="201588"/>
              <a:chExt cx="540000" cy="104994"/>
            </a:xfrm>
          </p:grpSpPr>
          <p:sp>
            <p:nvSpPr>
              <p:cNvPr id="408" name="Google Shape;408;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9" name="Google Shape;409;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10" name="Google Shape;410;p8"/>
            <p:cNvGrpSpPr/>
            <p:nvPr/>
          </p:nvGrpSpPr>
          <p:grpSpPr>
            <a:xfrm>
              <a:off x="5869732" y="6563508"/>
              <a:ext cx="432000" cy="101655"/>
              <a:chOff x="5815912" y="201588"/>
              <a:chExt cx="540000" cy="104994"/>
            </a:xfrm>
          </p:grpSpPr>
          <p:sp>
            <p:nvSpPr>
              <p:cNvPr id="411" name="Google Shape;411;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2" name="Google Shape;412;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13" name="Google Shape;413;p8"/>
            <p:cNvGrpSpPr/>
            <p:nvPr/>
          </p:nvGrpSpPr>
          <p:grpSpPr>
            <a:xfrm>
              <a:off x="5869732" y="723193"/>
              <a:ext cx="432000" cy="101655"/>
              <a:chOff x="5815912" y="201588"/>
              <a:chExt cx="540000" cy="104994"/>
            </a:xfrm>
          </p:grpSpPr>
          <p:sp>
            <p:nvSpPr>
              <p:cNvPr id="414" name="Google Shape;414;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5" name="Google Shape;415;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16" name="Google Shape;416;p8"/>
            <p:cNvGrpSpPr/>
            <p:nvPr/>
          </p:nvGrpSpPr>
          <p:grpSpPr>
            <a:xfrm>
              <a:off x="5869732" y="1254131"/>
              <a:ext cx="432000" cy="101655"/>
              <a:chOff x="5815912" y="201588"/>
              <a:chExt cx="540000" cy="104994"/>
            </a:xfrm>
          </p:grpSpPr>
          <p:sp>
            <p:nvSpPr>
              <p:cNvPr id="417" name="Google Shape;417;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18" name="Google Shape;418;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19" name="Google Shape;419;p8"/>
            <p:cNvGrpSpPr/>
            <p:nvPr/>
          </p:nvGrpSpPr>
          <p:grpSpPr>
            <a:xfrm>
              <a:off x="5869732" y="1785069"/>
              <a:ext cx="432000" cy="101655"/>
              <a:chOff x="5815912" y="201588"/>
              <a:chExt cx="540000" cy="104994"/>
            </a:xfrm>
          </p:grpSpPr>
          <p:sp>
            <p:nvSpPr>
              <p:cNvPr id="420" name="Google Shape;420;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1" name="Google Shape;421;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2" name="Google Shape;422;p8"/>
            <p:cNvGrpSpPr/>
            <p:nvPr/>
          </p:nvGrpSpPr>
          <p:grpSpPr>
            <a:xfrm>
              <a:off x="5869732" y="2316007"/>
              <a:ext cx="432000" cy="101655"/>
              <a:chOff x="5815912" y="201588"/>
              <a:chExt cx="540000" cy="104994"/>
            </a:xfrm>
          </p:grpSpPr>
          <p:sp>
            <p:nvSpPr>
              <p:cNvPr id="423" name="Google Shape;423;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4" name="Google Shape;424;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5" name="Google Shape;425;p8"/>
            <p:cNvGrpSpPr/>
            <p:nvPr/>
          </p:nvGrpSpPr>
          <p:grpSpPr>
            <a:xfrm>
              <a:off x="5869732" y="2846944"/>
              <a:ext cx="432000" cy="101655"/>
              <a:chOff x="5815912" y="201588"/>
              <a:chExt cx="540000" cy="104994"/>
            </a:xfrm>
          </p:grpSpPr>
          <p:sp>
            <p:nvSpPr>
              <p:cNvPr id="426" name="Google Shape;426;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7" name="Google Shape;427;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28" name="Google Shape;428;p8"/>
            <p:cNvGrpSpPr/>
            <p:nvPr/>
          </p:nvGrpSpPr>
          <p:grpSpPr>
            <a:xfrm>
              <a:off x="5869732" y="3377883"/>
              <a:ext cx="432000" cy="101655"/>
              <a:chOff x="5815912" y="201588"/>
              <a:chExt cx="540000" cy="104994"/>
            </a:xfrm>
          </p:grpSpPr>
          <p:sp>
            <p:nvSpPr>
              <p:cNvPr id="429" name="Google Shape;429;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0" name="Google Shape;430;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31" name="Google Shape;431;p8"/>
            <p:cNvGrpSpPr/>
            <p:nvPr/>
          </p:nvGrpSpPr>
          <p:grpSpPr>
            <a:xfrm>
              <a:off x="5869732" y="3908820"/>
              <a:ext cx="432000" cy="101655"/>
              <a:chOff x="5815912" y="201588"/>
              <a:chExt cx="540000" cy="104994"/>
            </a:xfrm>
          </p:grpSpPr>
          <p:sp>
            <p:nvSpPr>
              <p:cNvPr id="432" name="Google Shape;432;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 name="Google Shape;433;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34" name="Google Shape;434;p8"/>
            <p:cNvGrpSpPr/>
            <p:nvPr/>
          </p:nvGrpSpPr>
          <p:grpSpPr>
            <a:xfrm>
              <a:off x="5869732" y="4439758"/>
              <a:ext cx="432000" cy="101655"/>
              <a:chOff x="5815912" y="201588"/>
              <a:chExt cx="540000" cy="104994"/>
            </a:xfrm>
          </p:grpSpPr>
          <p:sp>
            <p:nvSpPr>
              <p:cNvPr id="435" name="Google Shape;435;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6" name="Google Shape;436;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37" name="Google Shape;437;p8"/>
            <p:cNvGrpSpPr/>
            <p:nvPr/>
          </p:nvGrpSpPr>
          <p:grpSpPr>
            <a:xfrm>
              <a:off x="5869732" y="4970697"/>
              <a:ext cx="432000" cy="101655"/>
              <a:chOff x="5815912" y="201588"/>
              <a:chExt cx="540000" cy="104994"/>
            </a:xfrm>
          </p:grpSpPr>
          <p:sp>
            <p:nvSpPr>
              <p:cNvPr id="438" name="Google Shape;438;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9" name="Google Shape;439;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40" name="Google Shape;440;p8"/>
            <p:cNvGrpSpPr/>
            <p:nvPr/>
          </p:nvGrpSpPr>
          <p:grpSpPr>
            <a:xfrm>
              <a:off x="5869732" y="5501635"/>
              <a:ext cx="432000" cy="101655"/>
              <a:chOff x="5815912" y="201588"/>
              <a:chExt cx="540000" cy="104994"/>
            </a:xfrm>
          </p:grpSpPr>
          <p:sp>
            <p:nvSpPr>
              <p:cNvPr id="441" name="Google Shape;441;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2" name="Google Shape;442;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43" name="Google Shape;443;p8"/>
            <p:cNvGrpSpPr/>
            <p:nvPr/>
          </p:nvGrpSpPr>
          <p:grpSpPr>
            <a:xfrm>
              <a:off x="5869732" y="6032572"/>
              <a:ext cx="432000" cy="101655"/>
              <a:chOff x="5815912" y="201588"/>
              <a:chExt cx="540000" cy="104994"/>
            </a:xfrm>
          </p:grpSpPr>
          <p:sp>
            <p:nvSpPr>
              <p:cNvPr id="444" name="Google Shape;444;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45" name="Google Shape;445;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446" name="Google Shape;446;p8"/>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47" name="Google Shape;447;p8"/>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448" name="Google Shape;448;p8"/>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449" name="Google Shape;449;p8">
            <a:hlinkClick/>
          </p:cNvPr>
          <p:cNvSpPr/>
          <p:nvPr/>
        </p:nvSpPr>
        <p:spPr>
          <a:xfrm rot="5397851">
            <a:off x="-13822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50" name="Google Shape;450;p8">
            <a:hlinkClick action="ppaction://hlinksldjump" r:id="rId2"/>
          </p:cNvPr>
          <p:cNvSpPr/>
          <p:nvPr/>
        </p:nvSpPr>
        <p:spPr>
          <a:xfrm rot="5397851">
            <a:off x="-13822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51" name="Google Shape;451;p8">
            <a:hlinkClick action="ppaction://hlinksldjump" r:id="rId3"/>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52" name="Google Shape;452;p8">
            <a:hlinkClick action="ppaction://hlinksldjump" r:id="rId4"/>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53" name="Google Shape;453;p8">
            <a:hlinkClick action="ppaction://hlinksldjump" r:id="rId5"/>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54" name="Google Shape;454;p8">
            <a:hlinkClick action="ppaction://hlinksldjump" r:id="rId6"/>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455" name="Google Shape;455;p8">
            <a:hlinkClick action="ppaction://hlinksldjump" r:id="rId7"/>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Explore 3">
  <p:cSld name="CUSTOM_16_1_2">
    <p:spTree>
      <p:nvGrpSpPr>
        <p:cNvPr id="456" name="Shape 456"/>
        <p:cNvGrpSpPr/>
        <p:nvPr/>
      </p:nvGrpSpPr>
      <p:grpSpPr>
        <a:xfrm>
          <a:off x="0" y="0"/>
          <a:ext cx="0" cy="0"/>
          <a:chOff x="0" y="0"/>
          <a:chExt cx="0" cy="0"/>
        </a:xfrm>
      </p:grpSpPr>
      <p:sp>
        <p:nvSpPr>
          <p:cNvPr id="457" name="Google Shape;457;p9"/>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58" name="Google Shape;458;p9"/>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59" name="Google Shape;459;p9"/>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60" name="Google Shape;460;p9"/>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61" name="Google Shape;461;p9"/>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2" name="Google Shape;462;p9"/>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63" name="Google Shape;463;p9"/>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64" name="Google Shape;464;p9"/>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65" name="Google Shape;465;p9"/>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66" name="Google Shape;466;p9"/>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467" name="Google Shape;467;p9"/>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8" name="Google Shape;468;p9"/>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9"/>
          <p:cNvSpPr txBox="1"/>
          <p:nvPr>
            <p:ph type="title"/>
          </p:nvPr>
        </p:nvSpPr>
        <p:spPr>
          <a:xfrm>
            <a:off x="795575" y="359550"/>
            <a:ext cx="4844400" cy="731400"/>
          </a:xfrm>
          <a:prstGeom prst="rect">
            <a:avLst/>
          </a:prstGeom>
          <a:solidFill>
            <a:schemeClr val="accent1"/>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470" name="Google Shape;470;p9"/>
          <p:cNvGrpSpPr/>
          <p:nvPr/>
        </p:nvGrpSpPr>
        <p:grpSpPr>
          <a:xfrm>
            <a:off x="5869732" y="192255"/>
            <a:ext cx="432000" cy="6472908"/>
            <a:chOff x="5869732" y="192255"/>
            <a:chExt cx="432000" cy="6472908"/>
          </a:xfrm>
        </p:grpSpPr>
        <p:grpSp>
          <p:nvGrpSpPr>
            <p:cNvPr id="471" name="Google Shape;471;p9"/>
            <p:cNvGrpSpPr/>
            <p:nvPr/>
          </p:nvGrpSpPr>
          <p:grpSpPr>
            <a:xfrm>
              <a:off x="5869732" y="192255"/>
              <a:ext cx="432000" cy="101655"/>
              <a:chOff x="5815912" y="201588"/>
              <a:chExt cx="540000" cy="104994"/>
            </a:xfrm>
          </p:grpSpPr>
          <p:sp>
            <p:nvSpPr>
              <p:cNvPr id="472" name="Google Shape;472;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3" name="Google Shape;473;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74" name="Google Shape;474;p9"/>
            <p:cNvGrpSpPr/>
            <p:nvPr/>
          </p:nvGrpSpPr>
          <p:grpSpPr>
            <a:xfrm>
              <a:off x="5869732" y="6563508"/>
              <a:ext cx="432000" cy="101655"/>
              <a:chOff x="5815912" y="201588"/>
              <a:chExt cx="540000" cy="104994"/>
            </a:xfrm>
          </p:grpSpPr>
          <p:sp>
            <p:nvSpPr>
              <p:cNvPr id="475" name="Google Shape;475;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6" name="Google Shape;476;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77" name="Google Shape;477;p9"/>
            <p:cNvGrpSpPr/>
            <p:nvPr/>
          </p:nvGrpSpPr>
          <p:grpSpPr>
            <a:xfrm>
              <a:off x="5869732" y="723193"/>
              <a:ext cx="432000" cy="101655"/>
              <a:chOff x="5815912" y="201588"/>
              <a:chExt cx="540000" cy="104994"/>
            </a:xfrm>
          </p:grpSpPr>
          <p:sp>
            <p:nvSpPr>
              <p:cNvPr id="478" name="Google Shape;478;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79" name="Google Shape;479;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0" name="Google Shape;480;p9"/>
            <p:cNvGrpSpPr/>
            <p:nvPr/>
          </p:nvGrpSpPr>
          <p:grpSpPr>
            <a:xfrm>
              <a:off x="5869732" y="1254131"/>
              <a:ext cx="432000" cy="101655"/>
              <a:chOff x="5815912" y="201588"/>
              <a:chExt cx="540000" cy="104994"/>
            </a:xfrm>
          </p:grpSpPr>
          <p:sp>
            <p:nvSpPr>
              <p:cNvPr id="481" name="Google Shape;481;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2" name="Google Shape;482;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3" name="Google Shape;483;p9"/>
            <p:cNvGrpSpPr/>
            <p:nvPr/>
          </p:nvGrpSpPr>
          <p:grpSpPr>
            <a:xfrm>
              <a:off x="5869732" y="1785069"/>
              <a:ext cx="432000" cy="101655"/>
              <a:chOff x="5815912" y="201588"/>
              <a:chExt cx="540000" cy="104994"/>
            </a:xfrm>
          </p:grpSpPr>
          <p:sp>
            <p:nvSpPr>
              <p:cNvPr id="484" name="Google Shape;484;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5" name="Google Shape;485;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6" name="Google Shape;486;p9"/>
            <p:cNvGrpSpPr/>
            <p:nvPr/>
          </p:nvGrpSpPr>
          <p:grpSpPr>
            <a:xfrm>
              <a:off x="5869732" y="2316007"/>
              <a:ext cx="432000" cy="101655"/>
              <a:chOff x="5815912" y="201588"/>
              <a:chExt cx="540000" cy="104994"/>
            </a:xfrm>
          </p:grpSpPr>
          <p:sp>
            <p:nvSpPr>
              <p:cNvPr id="487" name="Google Shape;487;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88" name="Google Shape;488;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89" name="Google Shape;489;p9"/>
            <p:cNvGrpSpPr/>
            <p:nvPr/>
          </p:nvGrpSpPr>
          <p:grpSpPr>
            <a:xfrm>
              <a:off x="5869732" y="2846944"/>
              <a:ext cx="432000" cy="101655"/>
              <a:chOff x="5815912" y="201588"/>
              <a:chExt cx="540000" cy="104994"/>
            </a:xfrm>
          </p:grpSpPr>
          <p:sp>
            <p:nvSpPr>
              <p:cNvPr id="490" name="Google Shape;490;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1" name="Google Shape;491;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92" name="Google Shape;492;p9"/>
            <p:cNvGrpSpPr/>
            <p:nvPr/>
          </p:nvGrpSpPr>
          <p:grpSpPr>
            <a:xfrm>
              <a:off x="5869732" y="3377883"/>
              <a:ext cx="432000" cy="101655"/>
              <a:chOff x="5815912" y="201588"/>
              <a:chExt cx="540000" cy="104994"/>
            </a:xfrm>
          </p:grpSpPr>
          <p:sp>
            <p:nvSpPr>
              <p:cNvPr id="493" name="Google Shape;493;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4" name="Google Shape;494;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95" name="Google Shape;495;p9"/>
            <p:cNvGrpSpPr/>
            <p:nvPr/>
          </p:nvGrpSpPr>
          <p:grpSpPr>
            <a:xfrm>
              <a:off x="5869732" y="3908820"/>
              <a:ext cx="432000" cy="101655"/>
              <a:chOff x="5815912" y="201588"/>
              <a:chExt cx="540000" cy="104994"/>
            </a:xfrm>
          </p:grpSpPr>
          <p:sp>
            <p:nvSpPr>
              <p:cNvPr id="496" name="Google Shape;496;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97" name="Google Shape;497;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498" name="Google Shape;498;p9"/>
            <p:cNvGrpSpPr/>
            <p:nvPr/>
          </p:nvGrpSpPr>
          <p:grpSpPr>
            <a:xfrm>
              <a:off x="5869732" y="4439758"/>
              <a:ext cx="432000" cy="101655"/>
              <a:chOff x="5815912" y="201588"/>
              <a:chExt cx="540000" cy="104994"/>
            </a:xfrm>
          </p:grpSpPr>
          <p:sp>
            <p:nvSpPr>
              <p:cNvPr id="499" name="Google Shape;499;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0" name="Google Shape;500;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01" name="Google Shape;501;p9"/>
            <p:cNvGrpSpPr/>
            <p:nvPr/>
          </p:nvGrpSpPr>
          <p:grpSpPr>
            <a:xfrm>
              <a:off x="5869732" y="4970697"/>
              <a:ext cx="432000" cy="101655"/>
              <a:chOff x="5815912" y="201588"/>
              <a:chExt cx="540000" cy="104994"/>
            </a:xfrm>
          </p:grpSpPr>
          <p:sp>
            <p:nvSpPr>
              <p:cNvPr id="502" name="Google Shape;502;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3" name="Google Shape;503;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04" name="Google Shape;504;p9"/>
            <p:cNvGrpSpPr/>
            <p:nvPr/>
          </p:nvGrpSpPr>
          <p:grpSpPr>
            <a:xfrm>
              <a:off x="5869732" y="5501635"/>
              <a:ext cx="432000" cy="101655"/>
              <a:chOff x="5815912" y="201588"/>
              <a:chExt cx="540000" cy="104994"/>
            </a:xfrm>
          </p:grpSpPr>
          <p:sp>
            <p:nvSpPr>
              <p:cNvPr id="505" name="Google Shape;505;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6" name="Google Shape;506;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07" name="Google Shape;507;p9"/>
            <p:cNvGrpSpPr/>
            <p:nvPr/>
          </p:nvGrpSpPr>
          <p:grpSpPr>
            <a:xfrm>
              <a:off x="5869732" y="6032572"/>
              <a:ext cx="432000" cy="101655"/>
              <a:chOff x="5815912" y="201588"/>
              <a:chExt cx="540000" cy="104994"/>
            </a:xfrm>
          </p:grpSpPr>
          <p:sp>
            <p:nvSpPr>
              <p:cNvPr id="508" name="Google Shape;508;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9" name="Google Shape;509;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510" name="Google Shape;510;p9"/>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511" name="Google Shape;511;p9"/>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512" name="Google Shape;512;p9">
            <a:hlinkClick action="ppaction://hlinksldjump" r:id="rId2"/>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13" name="Google Shape;513;p9">
            <a:hlinkClick action="ppaction://hlinksldjump" r:id="rId3"/>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14" name="Google Shape;514;p9">
            <a:hlinkClick action="ppaction://hlinksldjump" r:id="rId4"/>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15" name="Google Shape;515;p9">
            <a:hlinkClick action="ppaction://hlinksldjump" r:id="rId5"/>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16" name="Google Shape;516;p9">
            <a:hlinkClick action="ppaction://hlinksldjump" r:id="rId6"/>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17" name="Google Shape;517;p9">
            <a:hlinkClick/>
          </p:cNvPr>
          <p:cNvSpPr/>
          <p:nvPr/>
        </p:nvSpPr>
        <p:spPr>
          <a:xfrm rot="5397851">
            <a:off x="-13822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18" name="Google Shape;518;p9">
            <a:hlinkClick action="ppaction://hlinksldjump" r:id="rId7"/>
          </p:cNvPr>
          <p:cNvSpPr/>
          <p:nvPr/>
        </p:nvSpPr>
        <p:spPr>
          <a:xfrm rot="5397851">
            <a:off x="-13822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Explain 1">
  <p:cSld name="CUSTOM_16_1_2_1">
    <p:spTree>
      <p:nvGrpSpPr>
        <p:cNvPr id="519" name="Shape 519"/>
        <p:cNvGrpSpPr/>
        <p:nvPr/>
      </p:nvGrpSpPr>
      <p:grpSpPr>
        <a:xfrm>
          <a:off x="0" y="0"/>
          <a:ext cx="0" cy="0"/>
          <a:chOff x="0" y="0"/>
          <a:chExt cx="0" cy="0"/>
        </a:xfrm>
      </p:grpSpPr>
      <p:sp>
        <p:nvSpPr>
          <p:cNvPr id="520" name="Google Shape;520;p10"/>
          <p:cNvSpPr/>
          <p:nvPr/>
        </p:nvSpPr>
        <p:spPr>
          <a:xfrm>
            <a:off x="4601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21" name="Google Shape;521;p10"/>
          <p:cNvSpPr/>
          <p:nvPr/>
        </p:nvSpPr>
        <p:spPr>
          <a:xfrm flipH="1" rot="-5397851">
            <a:off x="-134005" y="342065"/>
            <a:ext cx="959700" cy="431400"/>
          </a:xfrm>
          <a:prstGeom prst="round2SameRect">
            <a:avLst>
              <a:gd fmla="val 19819" name="adj1"/>
              <a:gd fmla="val 0" name="adj2"/>
            </a:avLst>
          </a:prstGeom>
          <a:solidFill>
            <a:schemeClr val="lt2"/>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ENGAGE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22" name="Google Shape;522;p10"/>
          <p:cNvSpPr/>
          <p:nvPr/>
        </p:nvSpPr>
        <p:spPr>
          <a:xfrm flipH="1" rot="-5397851">
            <a:off x="-134005" y="1302007"/>
            <a:ext cx="959700" cy="431400"/>
          </a:xfrm>
          <a:prstGeom prst="round2SameRect">
            <a:avLst>
              <a:gd fmla="val 19819" name="adj1"/>
              <a:gd fmla="val 0" name="adj2"/>
            </a:avLst>
          </a:prstGeom>
          <a:solidFill>
            <a:schemeClr val="accent1"/>
          </a:solidFill>
          <a:ln>
            <a:noFill/>
          </a:ln>
          <a:effectLst>
            <a:outerShdw blurRad="50800" rotWithShape="0" algn="tr" dir="1602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i="0" lang="en" sz="1100" u="none" cap="none" strike="noStrike">
                <a:solidFill>
                  <a:schemeClr val="lt1"/>
                </a:solidFill>
                <a:latin typeface="Barlow Semi Condensed SemiBold"/>
                <a:ea typeface="Barlow Semi Condensed SemiBold"/>
                <a:cs typeface="Barlow Semi Condensed SemiBold"/>
                <a:sym typeface="Barlow Semi Condensed SemiBold"/>
              </a:rPr>
              <a:t>EXPLORE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23" name="Google Shape;523;p10"/>
          <p:cNvSpPr/>
          <p:nvPr/>
        </p:nvSpPr>
        <p:spPr>
          <a:xfrm rot="-15781">
            <a:off x="5697982" y="124051"/>
            <a:ext cx="849609" cy="660726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524" name="Google Shape;524;p10"/>
          <p:cNvSpPr/>
          <p:nvPr/>
        </p:nvSpPr>
        <p:spPr>
          <a:xfrm rot="10800000">
            <a:off x="6108850" y="77757"/>
            <a:ext cx="5611312"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5" name="Google Shape;525;p10"/>
          <p:cNvSpPr/>
          <p:nvPr/>
        </p:nvSpPr>
        <p:spPr>
          <a:xfrm rot="5397851">
            <a:off x="11332255" y="6101703"/>
            <a:ext cx="959700" cy="431400"/>
          </a:xfrm>
          <a:prstGeom prst="round2SameRect">
            <a:avLst>
              <a:gd fmla="val 19819" name="adj1"/>
              <a:gd fmla="val 0" name="adj2"/>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26" name="Google Shape;526;p10"/>
          <p:cNvSpPr/>
          <p:nvPr/>
        </p:nvSpPr>
        <p:spPr>
          <a:xfrm rot="5397851">
            <a:off x="11332255" y="5141761"/>
            <a:ext cx="959700" cy="431400"/>
          </a:xfrm>
          <a:prstGeom prst="round2SameRect">
            <a:avLst>
              <a:gd fmla="val 19819" name="adj1"/>
              <a:gd fmla="val 0" name="adj2"/>
            </a:avLst>
          </a:pr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27" name="Google Shape;527;p10"/>
          <p:cNvSpPr/>
          <p:nvPr/>
        </p:nvSpPr>
        <p:spPr>
          <a:xfrm rot="5397851">
            <a:off x="11332255" y="4181819"/>
            <a:ext cx="959700" cy="431400"/>
          </a:xfrm>
          <a:prstGeom prst="round2SameRect">
            <a:avLst>
              <a:gd fmla="val 19819" name="adj1"/>
              <a:gd fmla="val 0" name="adj2"/>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28" name="Google Shape;528;p10"/>
          <p:cNvSpPr/>
          <p:nvPr/>
        </p:nvSpPr>
        <p:spPr>
          <a:xfrm rot="5397851">
            <a:off x="11332255" y="3221877"/>
            <a:ext cx="959700" cy="431400"/>
          </a:xfrm>
          <a:prstGeom prst="round2SameRect">
            <a:avLst>
              <a:gd fmla="val 19819" name="adj1"/>
              <a:gd fmla="val 0" name="adj2"/>
            </a:avLst>
          </a:prstGeom>
          <a:solidFill>
            <a:schemeClr val="accent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29" name="Google Shape;529;p10"/>
          <p:cNvSpPr/>
          <p:nvPr/>
        </p:nvSpPr>
        <p:spPr>
          <a:xfrm flipH="1">
            <a:off x="6119328"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0" name="Google Shape;530;p10"/>
          <p:cNvSpPr/>
          <p:nvPr/>
        </p:nvSpPr>
        <p:spPr>
          <a:xfrm>
            <a:off x="541177" y="77757"/>
            <a:ext cx="5528386" cy="6719595"/>
          </a:xfrm>
          <a:custGeom>
            <a:rect b="b" l="l" r="r" t="t"/>
            <a:pathLst>
              <a:path extrusionOk="0" h="6719595" w="5528386">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rotWithShape="0" algn="ctr" sy="101000">
              <a:srgbClr val="000000">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1" name="Google Shape;531;p10"/>
          <p:cNvSpPr txBox="1"/>
          <p:nvPr>
            <p:ph type="title"/>
          </p:nvPr>
        </p:nvSpPr>
        <p:spPr>
          <a:xfrm>
            <a:off x="795575" y="359550"/>
            <a:ext cx="4844400" cy="731400"/>
          </a:xfrm>
          <a:prstGeom prst="rect">
            <a:avLst/>
          </a:prstGeom>
          <a:solidFill>
            <a:schemeClr val="accent2"/>
          </a:solidFill>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p:txBody>
      </p:sp>
      <p:grpSp>
        <p:nvGrpSpPr>
          <p:cNvPr id="532" name="Google Shape;532;p10"/>
          <p:cNvGrpSpPr/>
          <p:nvPr/>
        </p:nvGrpSpPr>
        <p:grpSpPr>
          <a:xfrm>
            <a:off x="5869732" y="192255"/>
            <a:ext cx="432000" cy="6472908"/>
            <a:chOff x="5869732" y="192255"/>
            <a:chExt cx="432000" cy="6472908"/>
          </a:xfrm>
        </p:grpSpPr>
        <p:grpSp>
          <p:nvGrpSpPr>
            <p:cNvPr id="533" name="Google Shape;533;p10"/>
            <p:cNvGrpSpPr/>
            <p:nvPr/>
          </p:nvGrpSpPr>
          <p:grpSpPr>
            <a:xfrm>
              <a:off x="5869732" y="192255"/>
              <a:ext cx="432000" cy="101655"/>
              <a:chOff x="5815912" y="201588"/>
              <a:chExt cx="540000" cy="104994"/>
            </a:xfrm>
          </p:grpSpPr>
          <p:sp>
            <p:nvSpPr>
              <p:cNvPr id="534" name="Google Shape;53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5" name="Google Shape;53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36" name="Google Shape;536;p10"/>
            <p:cNvGrpSpPr/>
            <p:nvPr/>
          </p:nvGrpSpPr>
          <p:grpSpPr>
            <a:xfrm>
              <a:off x="5869732" y="6563508"/>
              <a:ext cx="432000" cy="101655"/>
              <a:chOff x="5815912" y="201588"/>
              <a:chExt cx="540000" cy="104994"/>
            </a:xfrm>
          </p:grpSpPr>
          <p:sp>
            <p:nvSpPr>
              <p:cNvPr id="537" name="Google Shape;537;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8" name="Google Shape;538;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39" name="Google Shape;539;p10"/>
            <p:cNvGrpSpPr/>
            <p:nvPr/>
          </p:nvGrpSpPr>
          <p:grpSpPr>
            <a:xfrm>
              <a:off x="5869732" y="723193"/>
              <a:ext cx="432000" cy="101655"/>
              <a:chOff x="5815912" y="201588"/>
              <a:chExt cx="540000" cy="104994"/>
            </a:xfrm>
          </p:grpSpPr>
          <p:sp>
            <p:nvSpPr>
              <p:cNvPr id="540" name="Google Shape;540;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1" name="Google Shape;541;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42" name="Google Shape;542;p10"/>
            <p:cNvGrpSpPr/>
            <p:nvPr/>
          </p:nvGrpSpPr>
          <p:grpSpPr>
            <a:xfrm>
              <a:off x="5869732" y="1254131"/>
              <a:ext cx="432000" cy="101655"/>
              <a:chOff x="5815912" y="201588"/>
              <a:chExt cx="540000" cy="104994"/>
            </a:xfrm>
          </p:grpSpPr>
          <p:sp>
            <p:nvSpPr>
              <p:cNvPr id="543" name="Google Shape;543;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4" name="Google Shape;544;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45" name="Google Shape;545;p10"/>
            <p:cNvGrpSpPr/>
            <p:nvPr/>
          </p:nvGrpSpPr>
          <p:grpSpPr>
            <a:xfrm>
              <a:off x="5869732" y="1785069"/>
              <a:ext cx="432000" cy="101655"/>
              <a:chOff x="5815912" y="201588"/>
              <a:chExt cx="540000" cy="104994"/>
            </a:xfrm>
          </p:grpSpPr>
          <p:sp>
            <p:nvSpPr>
              <p:cNvPr id="546" name="Google Shape;546;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7" name="Google Shape;547;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48" name="Google Shape;548;p10"/>
            <p:cNvGrpSpPr/>
            <p:nvPr/>
          </p:nvGrpSpPr>
          <p:grpSpPr>
            <a:xfrm>
              <a:off x="5869732" y="2316007"/>
              <a:ext cx="432000" cy="101655"/>
              <a:chOff x="5815912" y="201588"/>
              <a:chExt cx="540000" cy="104994"/>
            </a:xfrm>
          </p:grpSpPr>
          <p:sp>
            <p:nvSpPr>
              <p:cNvPr id="549" name="Google Shape;549;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0" name="Google Shape;550;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51" name="Google Shape;551;p10"/>
            <p:cNvGrpSpPr/>
            <p:nvPr/>
          </p:nvGrpSpPr>
          <p:grpSpPr>
            <a:xfrm>
              <a:off x="5869732" y="2846944"/>
              <a:ext cx="432000" cy="101655"/>
              <a:chOff x="5815912" y="201588"/>
              <a:chExt cx="540000" cy="104994"/>
            </a:xfrm>
          </p:grpSpPr>
          <p:sp>
            <p:nvSpPr>
              <p:cNvPr id="552" name="Google Shape;552;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3" name="Google Shape;553;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54" name="Google Shape;554;p10"/>
            <p:cNvGrpSpPr/>
            <p:nvPr/>
          </p:nvGrpSpPr>
          <p:grpSpPr>
            <a:xfrm>
              <a:off x="5869732" y="3377883"/>
              <a:ext cx="432000" cy="101655"/>
              <a:chOff x="5815912" y="201588"/>
              <a:chExt cx="540000" cy="104994"/>
            </a:xfrm>
          </p:grpSpPr>
          <p:sp>
            <p:nvSpPr>
              <p:cNvPr id="555" name="Google Shape;555;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6" name="Google Shape;556;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57" name="Google Shape;557;p10"/>
            <p:cNvGrpSpPr/>
            <p:nvPr/>
          </p:nvGrpSpPr>
          <p:grpSpPr>
            <a:xfrm>
              <a:off x="5869732" y="3908820"/>
              <a:ext cx="432000" cy="101655"/>
              <a:chOff x="5815912" y="201588"/>
              <a:chExt cx="540000" cy="104994"/>
            </a:xfrm>
          </p:grpSpPr>
          <p:sp>
            <p:nvSpPr>
              <p:cNvPr id="558" name="Google Shape;558;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59" name="Google Shape;559;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0" name="Google Shape;560;p10"/>
            <p:cNvGrpSpPr/>
            <p:nvPr/>
          </p:nvGrpSpPr>
          <p:grpSpPr>
            <a:xfrm>
              <a:off x="5869732" y="4439758"/>
              <a:ext cx="432000" cy="101655"/>
              <a:chOff x="5815912" y="201588"/>
              <a:chExt cx="540000" cy="104994"/>
            </a:xfrm>
          </p:grpSpPr>
          <p:sp>
            <p:nvSpPr>
              <p:cNvPr id="561" name="Google Shape;561;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2" name="Google Shape;562;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3" name="Google Shape;563;p10"/>
            <p:cNvGrpSpPr/>
            <p:nvPr/>
          </p:nvGrpSpPr>
          <p:grpSpPr>
            <a:xfrm>
              <a:off x="5869732" y="4970697"/>
              <a:ext cx="432000" cy="101655"/>
              <a:chOff x="5815912" y="201588"/>
              <a:chExt cx="540000" cy="104994"/>
            </a:xfrm>
          </p:grpSpPr>
          <p:sp>
            <p:nvSpPr>
              <p:cNvPr id="564" name="Google Shape;56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5" name="Google Shape;56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6" name="Google Shape;566;p10"/>
            <p:cNvGrpSpPr/>
            <p:nvPr/>
          </p:nvGrpSpPr>
          <p:grpSpPr>
            <a:xfrm>
              <a:off x="5869732" y="5501635"/>
              <a:ext cx="432000" cy="101655"/>
              <a:chOff x="5815912" y="201588"/>
              <a:chExt cx="540000" cy="104994"/>
            </a:xfrm>
          </p:grpSpPr>
          <p:sp>
            <p:nvSpPr>
              <p:cNvPr id="567" name="Google Shape;567;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68" name="Google Shape;568;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nvGrpSpPr>
            <p:cNvPr id="569" name="Google Shape;569;p10"/>
            <p:cNvGrpSpPr/>
            <p:nvPr/>
          </p:nvGrpSpPr>
          <p:grpSpPr>
            <a:xfrm>
              <a:off x="5869732" y="6032572"/>
              <a:ext cx="432000" cy="101655"/>
              <a:chOff x="5815912" y="201588"/>
              <a:chExt cx="540000" cy="104994"/>
            </a:xfrm>
          </p:grpSpPr>
          <p:sp>
            <p:nvSpPr>
              <p:cNvPr id="570" name="Google Shape;570;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71" name="Google Shape;571;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grpSp>
      <p:sp>
        <p:nvSpPr>
          <p:cNvPr id="572" name="Google Shape;572;p10"/>
          <p:cNvSpPr/>
          <p:nvPr/>
        </p:nvSpPr>
        <p:spPr>
          <a:xfrm rot="5397851">
            <a:off x="11332255" y="2261934"/>
            <a:ext cx="959700" cy="431400"/>
          </a:xfrm>
          <a:prstGeom prst="round2SameRect">
            <a:avLst>
              <a:gd fmla="val 19819" name="adj1"/>
              <a:gd fmla="val 0" name="adj2"/>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i="0" sz="1100" u="none" cap="none" strike="noStrike">
              <a:solidFill>
                <a:schemeClr val="lt1"/>
              </a:solidFill>
              <a:latin typeface="Barlow Semi Condensed SemiBold"/>
              <a:ea typeface="Barlow Semi Condensed SemiBold"/>
              <a:cs typeface="Barlow Semi Condensed SemiBold"/>
              <a:sym typeface="Barlow Semi Condensed SemiBold"/>
            </a:endParaRPr>
          </a:p>
        </p:txBody>
      </p:sp>
      <p:sp>
        <p:nvSpPr>
          <p:cNvPr id="573" name="Google Shape;573;p10"/>
          <p:cNvSpPr txBox="1"/>
          <p:nvPr>
            <p:ph idx="1" type="body"/>
          </p:nvPr>
        </p:nvSpPr>
        <p:spPr>
          <a:xfrm>
            <a:off x="6533000" y="530075"/>
            <a:ext cx="4844400" cy="60078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574" name="Google Shape;574;p10"/>
          <p:cNvSpPr txBox="1"/>
          <p:nvPr>
            <p:ph idx="2" type="body"/>
          </p:nvPr>
        </p:nvSpPr>
        <p:spPr>
          <a:xfrm>
            <a:off x="791475" y="1438800"/>
            <a:ext cx="4844400" cy="5076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575" name="Google Shape;575;p10">
            <a:hlinkClick action="ppaction://hlinksldjump" r:id="rId2"/>
          </p:cNvPr>
          <p:cNvSpPr/>
          <p:nvPr/>
        </p:nvSpPr>
        <p:spPr>
          <a:xfrm rot="5397851">
            <a:off x="11347130" y="23066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76" name="Google Shape;576;p10">
            <a:hlinkClick action="ppaction://hlinksldjump" r:id="rId3"/>
          </p:cNvPr>
          <p:cNvSpPr/>
          <p:nvPr/>
        </p:nvSpPr>
        <p:spPr>
          <a:xfrm rot="5397851">
            <a:off x="11347130" y="32667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77" name="Google Shape;577;p10">
            <a:hlinkClick action="ppaction://hlinksldjump" r:id="rId4"/>
          </p:cNvPr>
          <p:cNvSpPr/>
          <p:nvPr/>
        </p:nvSpPr>
        <p:spPr>
          <a:xfrm rot="5397851">
            <a:off x="11347130" y="42268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78" name="Google Shape;578;p10">
            <a:hlinkClick action="ppaction://hlinksldjump" r:id="rId5"/>
          </p:cNvPr>
          <p:cNvSpPr/>
          <p:nvPr/>
        </p:nvSpPr>
        <p:spPr>
          <a:xfrm rot="5397851">
            <a:off x="11347130" y="51869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79" name="Google Shape;579;p10">
            <a:hlinkClick action="ppaction://hlinksldjump" r:id="rId6"/>
          </p:cNvPr>
          <p:cNvSpPr/>
          <p:nvPr/>
        </p:nvSpPr>
        <p:spPr>
          <a:xfrm rot="5397851">
            <a:off x="11347130" y="61470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80" name="Google Shape;580;p10">
            <a:hlinkClick/>
          </p:cNvPr>
          <p:cNvSpPr/>
          <p:nvPr/>
        </p:nvSpPr>
        <p:spPr>
          <a:xfrm rot="5397851">
            <a:off x="-138220" y="3864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581" name="Google Shape;581;p10">
            <a:hlinkClick action="ppaction://hlinksldjump" r:id="rId7"/>
          </p:cNvPr>
          <p:cNvSpPr/>
          <p:nvPr/>
        </p:nvSpPr>
        <p:spPr>
          <a:xfrm rot="5397851">
            <a:off x="-138220" y="134652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1pPr>
            <a:lvl2pPr lvl="1"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2pPr>
            <a:lvl3pPr lvl="2"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3pPr>
            <a:lvl4pPr lvl="3"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4pPr>
            <a:lvl5pPr lvl="4"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5pPr>
            <a:lvl6pPr lvl="5"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6pPr>
            <a:lvl7pPr lvl="6"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7pPr>
            <a:lvl8pPr lvl="7"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8pPr>
            <a:lvl9pPr lvl="8"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rtl="0">
              <a:lnSpc>
                <a:spcPct val="115000"/>
              </a:lnSpc>
              <a:spcBef>
                <a:spcPts val="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1pPr>
            <a:lvl2pPr indent="-342900" lvl="1" marL="9144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2pPr>
            <a:lvl3pPr indent="-342900" lvl="2" marL="13716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3pPr>
            <a:lvl4pPr indent="-342900" lvl="3" marL="18288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4pPr>
            <a:lvl5pPr indent="-342900" lvl="4" marL="22860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5pPr>
            <a:lvl6pPr indent="-342900" lvl="5" marL="27432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6pPr>
            <a:lvl7pPr indent="-342900" lvl="6" marL="32004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7pPr>
            <a:lvl8pPr indent="-342900" lvl="7" marL="36576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8pPr>
            <a:lvl9pPr indent="-342900" lvl="8" marL="4114800" rtl="0">
              <a:lnSpc>
                <a:spcPct val="115000"/>
              </a:lnSpc>
              <a:spcBef>
                <a:spcPts val="2100"/>
              </a:spcBef>
              <a:spcAft>
                <a:spcPts val="210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5792075"/>
            <a:ext cx="1579800" cy="3735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slide" Target="/ppt/slides/slide7.xml"/><Relationship Id="rId9" Type="http://schemas.openxmlformats.org/officeDocument/2006/relationships/slide" Target="/ppt/slides/slide13.xml"/><Relationship Id="rId5" Type="http://schemas.openxmlformats.org/officeDocument/2006/relationships/slide" Target="/ppt/slides/slide2.xml"/><Relationship Id="rId6" Type="http://schemas.openxmlformats.org/officeDocument/2006/relationships/slide" Target="/ppt/slides/slide6.xml"/><Relationship Id="rId7" Type="http://schemas.openxmlformats.org/officeDocument/2006/relationships/slide" Target="/ppt/slides/slide9.xml"/><Relationship Id="rId8" Type="http://schemas.openxmlformats.org/officeDocument/2006/relationships/slide" Target="/ppt/slides/slide8.xml"/><Relationship Id="rId11" Type="http://schemas.openxmlformats.org/officeDocument/2006/relationships/image" Target="../media/image19.png"/><Relationship Id="rId10" Type="http://schemas.openxmlformats.org/officeDocument/2006/relationships/slide" Target="/ppt/slides/slide11.xml"/></Relationships>
</file>

<file path=ppt/slides/_rels/slide10.xml.rels><?xml version="1.0" encoding="UTF-8" standalone="yes"?><Relationships xmlns="http://schemas.openxmlformats.org/package/2006/relationships"><Relationship Id="rId20" Type="http://schemas.openxmlformats.org/officeDocument/2006/relationships/hyperlink" Target="mailto:tumiltyc@lisd.net" TargetMode="External"/><Relationship Id="rId22" Type="http://schemas.openxmlformats.org/officeDocument/2006/relationships/hyperlink" Target="http://wrigtma@lisd.net" TargetMode="External"/><Relationship Id="rId21" Type="http://schemas.openxmlformats.org/officeDocument/2006/relationships/hyperlink" Target="mailto:petzoldl@lisd.net" TargetMode="External"/><Relationship Id="rId24" Type="http://schemas.openxmlformats.org/officeDocument/2006/relationships/hyperlink" Target="mailto:garzas@lisd.net" TargetMode="External"/><Relationship Id="rId23" Type="http://schemas.openxmlformats.org/officeDocument/2006/relationships/hyperlink" Target="http://singletonm@lisd.net" TargetMode="External"/><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26" Type="http://schemas.openxmlformats.org/officeDocument/2006/relationships/hyperlink" Target="mailto:dionb@lisd.net" TargetMode="External"/><Relationship Id="rId25" Type="http://schemas.openxmlformats.org/officeDocument/2006/relationships/hyperlink" Target="mailto:hobbsl@lisd.net" TargetMode="External"/><Relationship Id="rId28" Type="http://schemas.openxmlformats.org/officeDocument/2006/relationships/hyperlink" Target="mailto:langdonk@lisd.net" TargetMode="External"/><Relationship Id="rId27" Type="http://schemas.openxmlformats.org/officeDocument/2006/relationships/hyperlink" Target="mailto:stoeberlm@lisd.net" TargetMode="External"/><Relationship Id="rId5" Type="http://schemas.openxmlformats.org/officeDocument/2006/relationships/slide" Target="/ppt/slides/slide8.xml"/><Relationship Id="rId6" Type="http://schemas.openxmlformats.org/officeDocument/2006/relationships/slide" Target="/ppt/slides/slide10.xml"/><Relationship Id="rId29" Type="http://schemas.openxmlformats.org/officeDocument/2006/relationships/hyperlink" Target="mailto:gabelkerry@lisd.net" TargetMode="External"/><Relationship Id="rId7" Type="http://schemas.openxmlformats.org/officeDocument/2006/relationships/slide" Target="/ppt/slides/slide11.xml"/><Relationship Id="rId8" Type="http://schemas.openxmlformats.org/officeDocument/2006/relationships/slide" Target="/ppt/slides/slide13.xml"/><Relationship Id="rId31" Type="http://schemas.openxmlformats.org/officeDocument/2006/relationships/hyperlink" Target="mailto:brunettb@lisd.net" TargetMode="External"/><Relationship Id="rId30" Type="http://schemas.openxmlformats.org/officeDocument/2006/relationships/hyperlink" Target="mailto:reinberga@lisd.net" TargetMode="External"/><Relationship Id="rId11" Type="http://schemas.openxmlformats.org/officeDocument/2006/relationships/slide" Target="/ppt/slides/slide6.xml"/><Relationship Id="rId33" Type="http://schemas.openxmlformats.org/officeDocument/2006/relationships/hyperlink" Target="https://cdg.lisd.net/" TargetMode="External"/><Relationship Id="rId10" Type="http://schemas.openxmlformats.org/officeDocument/2006/relationships/slide" Target="/ppt/slides/slide10.xml"/><Relationship Id="rId32" Type="http://schemas.openxmlformats.org/officeDocument/2006/relationships/hyperlink" Target="mailto:atkinsonk@lisd.net" TargetMode="External"/><Relationship Id="rId13" Type="http://schemas.openxmlformats.org/officeDocument/2006/relationships/slide" Target="/ppt/slides/slide10.xml"/><Relationship Id="rId12" Type="http://schemas.openxmlformats.org/officeDocument/2006/relationships/slide" Target="/ppt/slides/slide8.xml"/><Relationship Id="rId15" Type="http://schemas.openxmlformats.org/officeDocument/2006/relationships/slide" Target="/ppt/slides/slide13.xml"/><Relationship Id="rId14" Type="http://schemas.openxmlformats.org/officeDocument/2006/relationships/slide" Target="/ppt/slides/slide7.xml"/><Relationship Id="rId17" Type="http://schemas.openxmlformats.org/officeDocument/2006/relationships/hyperlink" Target="https://docs.google.com/document/d/1iRFAxYgCZf6phQ5EqyJqirl0SPX2j0fXOOP86w3O7Ns/edit?usp=sharing" TargetMode="External"/><Relationship Id="rId16" Type="http://schemas.openxmlformats.org/officeDocument/2006/relationships/slide" Target="/ppt/slides/slide11.xml"/><Relationship Id="rId19" Type="http://schemas.openxmlformats.org/officeDocument/2006/relationships/hyperlink" Target="mailto:shermanj@lisd.net" TargetMode="External"/><Relationship Id="rId18" Type="http://schemas.openxmlformats.org/officeDocument/2006/relationships/hyperlink" Target="mailto:morrisonc@lisd.net" TargetMode="External"/></Relationships>
</file>

<file path=ppt/slides/_rels/slide11.xml.rels><?xml version="1.0" encoding="UTF-8" standalone="yes"?><Relationships xmlns="http://schemas.openxmlformats.org/package/2006/relationships"><Relationship Id="rId20" Type="http://schemas.openxmlformats.org/officeDocument/2006/relationships/hyperlink" Target="mailto:jonesjd@lisd.net" TargetMode="External"/><Relationship Id="rId22" Type="http://schemas.openxmlformats.org/officeDocument/2006/relationships/hyperlink" Target="mailto:dacka@lisd.net" TargetMode="External"/><Relationship Id="rId21" Type="http://schemas.openxmlformats.org/officeDocument/2006/relationships/image" Target="../media/image68.png"/><Relationship Id="rId24" Type="http://schemas.openxmlformats.org/officeDocument/2006/relationships/hyperlink" Target="mailto:davisw@lisd.net" TargetMode="External"/><Relationship Id="rId23" Type="http://schemas.openxmlformats.org/officeDocument/2006/relationships/image" Target="../media/image50.png"/><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26" Type="http://schemas.openxmlformats.org/officeDocument/2006/relationships/image" Target="../media/image49.png"/><Relationship Id="rId25" Type="http://schemas.openxmlformats.org/officeDocument/2006/relationships/hyperlink" Target="mailto:washlera@lisd.net" TargetMode="External"/><Relationship Id="rId28" Type="http://schemas.openxmlformats.org/officeDocument/2006/relationships/image" Target="../media/image46.png"/><Relationship Id="rId27" Type="http://schemas.openxmlformats.org/officeDocument/2006/relationships/hyperlink" Target="mailto:toochd@lisd.net" TargetMode="External"/><Relationship Id="rId5" Type="http://schemas.openxmlformats.org/officeDocument/2006/relationships/slide" Target="/ppt/slides/slide8.xml"/><Relationship Id="rId6" Type="http://schemas.openxmlformats.org/officeDocument/2006/relationships/slide" Target="/ppt/slides/slide9.xml"/><Relationship Id="rId29" Type="http://schemas.openxmlformats.org/officeDocument/2006/relationships/hyperlink" Target="mailto:hobzal@lisd.net" TargetMode="External"/><Relationship Id="rId7" Type="http://schemas.openxmlformats.org/officeDocument/2006/relationships/slide" Target="/ppt/slides/slide11.xml"/><Relationship Id="rId8" Type="http://schemas.openxmlformats.org/officeDocument/2006/relationships/slide" Target="/ppt/slides/slide13.xml"/><Relationship Id="rId31" Type="http://schemas.openxmlformats.org/officeDocument/2006/relationships/hyperlink" Target="http://www.youtube.com/watch?v=7JEJKCvxFxE" TargetMode="External"/><Relationship Id="rId30" Type="http://schemas.openxmlformats.org/officeDocument/2006/relationships/hyperlink" Target="https://docs.google.com/document/d/1wURugm6BOKf8UoxbqbDDR4z9mKW4BPuIk1LQIiopeyI/edit?usp=sharing" TargetMode="External"/><Relationship Id="rId11" Type="http://schemas.openxmlformats.org/officeDocument/2006/relationships/slide" Target="/ppt/slides/slide6.xml"/><Relationship Id="rId10" Type="http://schemas.openxmlformats.org/officeDocument/2006/relationships/slide" Target="/ppt/slides/slide11.xml"/><Relationship Id="rId32" Type="http://schemas.openxmlformats.org/officeDocument/2006/relationships/image" Target="../media/image42.jpg"/><Relationship Id="rId13" Type="http://schemas.openxmlformats.org/officeDocument/2006/relationships/slide" Target="/ppt/slides/slide9.xml"/><Relationship Id="rId12" Type="http://schemas.openxmlformats.org/officeDocument/2006/relationships/slide" Target="/ppt/slides/slide8.xml"/><Relationship Id="rId15" Type="http://schemas.openxmlformats.org/officeDocument/2006/relationships/slide" Target="/ppt/slides/slide13.xml"/><Relationship Id="rId14" Type="http://schemas.openxmlformats.org/officeDocument/2006/relationships/slide" Target="/ppt/slides/slide7.xml"/><Relationship Id="rId17" Type="http://schemas.openxmlformats.org/officeDocument/2006/relationships/hyperlink" Target="https://cdg.lisd.net/" TargetMode="External"/><Relationship Id="rId16" Type="http://schemas.openxmlformats.org/officeDocument/2006/relationships/slide" Target="/ppt/slides/slide11.xml"/><Relationship Id="rId19" Type="http://schemas.openxmlformats.org/officeDocument/2006/relationships/image" Target="../media/image65.png"/><Relationship Id="rId18" Type="http://schemas.openxmlformats.org/officeDocument/2006/relationships/hyperlink" Target="https://docs.google.com/document/u/0/d/14Z74w_hGGGETP0q7PWI9qNhvUmgNYzzUYDOAFsB50Mg/edit" TargetMode="External"/></Relationships>
</file>

<file path=ppt/slides/_rels/slide12.xml.rels><?xml version="1.0" encoding="UTF-8" standalone="yes"?><Relationships xmlns="http://schemas.openxmlformats.org/package/2006/relationships"><Relationship Id="rId20" Type="http://schemas.openxmlformats.org/officeDocument/2006/relationships/hyperlink" Target="http://www.youtube.com/watch?v=6b-GhPfNkNQ" TargetMode="External"/><Relationship Id="rId22" Type="http://schemas.openxmlformats.org/officeDocument/2006/relationships/hyperlink" Target="http://www.youtube.com/watch?v=mYyuJKEKo2o" TargetMode="External"/><Relationship Id="rId21" Type="http://schemas.openxmlformats.org/officeDocument/2006/relationships/image" Target="../media/image34.jpg"/><Relationship Id="rId24" Type="http://schemas.openxmlformats.org/officeDocument/2006/relationships/hyperlink" Target="http://www.youtube.com/watch?v=uqcJea3GcC4" TargetMode="External"/><Relationship Id="rId23" Type="http://schemas.openxmlformats.org/officeDocument/2006/relationships/image" Target="../media/image32.jpg"/><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26" Type="http://schemas.openxmlformats.org/officeDocument/2006/relationships/hyperlink" Target="http://www.youtube.com/watch?v=RriUYvjfiGI" TargetMode="External"/><Relationship Id="rId25" Type="http://schemas.openxmlformats.org/officeDocument/2006/relationships/image" Target="../media/image59.jpg"/><Relationship Id="rId28" Type="http://schemas.openxmlformats.org/officeDocument/2006/relationships/hyperlink" Target="http://www.youtube.com/watch?v=28hKH5fJJfg" TargetMode="External"/><Relationship Id="rId27" Type="http://schemas.openxmlformats.org/officeDocument/2006/relationships/image" Target="../media/image44.jpg"/><Relationship Id="rId5" Type="http://schemas.openxmlformats.org/officeDocument/2006/relationships/slide" Target="/ppt/slides/slide8.xml"/><Relationship Id="rId6" Type="http://schemas.openxmlformats.org/officeDocument/2006/relationships/slide" Target="/ppt/slides/slide9.xml"/><Relationship Id="rId29" Type="http://schemas.openxmlformats.org/officeDocument/2006/relationships/image" Target="../media/image38.jpg"/><Relationship Id="rId7" Type="http://schemas.openxmlformats.org/officeDocument/2006/relationships/slide" Target="/ppt/slides/slide12.xml"/><Relationship Id="rId8" Type="http://schemas.openxmlformats.org/officeDocument/2006/relationships/slide" Target="/ppt/slides/slide13.xml"/><Relationship Id="rId30" Type="http://schemas.openxmlformats.org/officeDocument/2006/relationships/hyperlink" Target="https://docs.google.com/document/d/1iRFAxYgCZf6phQ5EqyJqirl0SPX2j0fXOOP86w3O7Ns/edit?usp=sharing" TargetMode="External"/><Relationship Id="rId11" Type="http://schemas.openxmlformats.org/officeDocument/2006/relationships/slide" Target="/ppt/slides/slide6.xml"/><Relationship Id="rId10" Type="http://schemas.openxmlformats.org/officeDocument/2006/relationships/slide" Target="/ppt/slides/slide12.xml"/><Relationship Id="rId13" Type="http://schemas.openxmlformats.org/officeDocument/2006/relationships/slide" Target="/ppt/slides/slide9.xml"/><Relationship Id="rId12" Type="http://schemas.openxmlformats.org/officeDocument/2006/relationships/slide" Target="/ppt/slides/slide8.xml"/><Relationship Id="rId15" Type="http://schemas.openxmlformats.org/officeDocument/2006/relationships/slide" Target="/ppt/slides/slide13.xml"/><Relationship Id="rId14" Type="http://schemas.openxmlformats.org/officeDocument/2006/relationships/slide" Target="/ppt/slides/slide7.xml"/><Relationship Id="rId17" Type="http://schemas.openxmlformats.org/officeDocument/2006/relationships/hyperlink" Target="https://cdg.lisd.net/" TargetMode="External"/><Relationship Id="rId16" Type="http://schemas.openxmlformats.org/officeDocument/2006/relationships/slide" Target="/ppt/slides/slide12.xml"/><Relationship Id="rId19" Type="http://schemas.openxmlformats.org/officeDocument/2006/relationships/image" Target="../media/image39.jpg"/><Relationship Id="rId18" Type="http://schemas.openxmlformats.org/officeDocument/2006/relationships/hyperlink" Target="http://www.youtube.com/watch?v=D8BinshuXxE" TargetMode="External"/></Relationships>
</file>

<file path=ppt/slides/_rels/slide13.xml.rels><?xml version="1.0" encoding="UTF-8" standalone="yes"?><Relationships xmlns="http://schemas.openxmlformats.org/package/2006/relationships"><Relationship Id="rId20" Type="http://schemas.openxmlformats.org/officeDocument/2006/relationships/hyperlink" Target="http://www.youtube.com/watch?v=RvWaEryYdko" TargetMode="External"/><Relationship Id="rId22" Type="http://schemas.openxmlformats.org/officeDocument/2006/relationships/hyperlink" Target="http://www.youtube.com/watch?v=q4lYcS0k29U" TargetMode="External"/><Relationship Id="rId21" Type="http://schemas.openxmlformats.org/officeDocument/2006/relationships/image" Target="../media/image40.jpg"/><Relationship Id="rId24" Type="http://schemas.openxmlformats.org/officeDocument/2006/relationships/hyperlink" Target="http://www.youtube.com/watch?v=_WwLrejSJ6s" TargetMode="External"/><Relationship Id="rId23" Type="http://schemas.openxmlformats.org/officeDocument/2006/relationships/image" Target="../media/image57.jpg"/><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26" Type="http://schemas.openxmlformats.org/officeDocument/2006/relationships/hyperlink" Target="http://www.youtube.com/watch?v=Rc-wtznxM1A" TargetMode="External"/><Relationship Id="rId25" Type="http://schemas.openxmlformats.org/officeDocument/2006/relationships/image" Target="../media/image56.jpg"/><Relationship Id="rId28" Type="http://schemas.openxmlformats.org/officeDocument/2006/relationships/hyperlink" Target="https://www.loom.com/share/eecbc34b1d2f4619beb73955400cebf1" TargetMode="External"/><Relationship Id="rId27" Type="http://schemas.openxmlformats.org/officeDocument/2006/relationships/image" Target="../media/image55.jpg"/><Relationship Id="rId5" Type="http://schemas.openxmlformats.org/officeDocument/2006/relationships/slide" Target="/ppt/slides/slide8.xml"/><Relationship Id="rId6" Type="http://schemas.openxmlformats.org/officeDocument/2006/relationships/slide" Target="/ppt/slides/slide9.xml"/><Relationship Id="rId29" Type="http://schemas.openxmlformats.org/officeDocument/2006/relationships/hyperlink" Target="https://docs.google.com/document/d/1iRFAxYgCZf6phQ5EqyJqirl0SPX2j0fXOOP86w3O7Ns/edit?usp=sharing" TargetMode="External"/><Relationship Id="rId7" Type="http://schemas.openxmlformats.org/officeDocument/2006/relationships/slide" Target="/ppt/slides/slide11.xml"/><Relationship Id="rId8" Type="http://schemas.openxmlformats.org/officeDocument/2006/relationships/slide" Target="/ppt/slides/slide13.xml"/><Relationship Id="rId31" Type="http://schemas.openxmlformats.org/officeDocument/2006/relationships/hyperlink" Target="https://www.loom.com/share/f6c3f62cf1454685aa5fa3f0219a5110" TargetMode="External"/><Relationship Id="rId30" Type="http://schemas.openxmlformats.org/officeDocument/2006/relationships/hyperlink" Target="https://drive.google.com/file/d/1kPJxqdfczTdfbTBIoNEl9pIM_M-H-MPX/view?usp=sharing" TargetMode="External"/><Relationship Id="rId11" Type="http://schemas.openxmlformats.org/officeDocument/2006/relationships/slide" Target="/ppt/slides/slide6.xml"/><Relationship Id="rId10" Type="http://schemas.openxmlformats.org/officeDocument/2006/relationships/slide" Target="/ppt/slides/slide13.xml"/><Relationship Id="rId13" Type="http://schemas.openxmlformats.org/officeDocument/2006/relationships/slide" Target="/ppt/slides/slide9.xml"/><Relationship Id="rId12" Type="http://schemas.openxmlformats.org/officeDocument/2006/relationships/slide" Target="/ppt/slides/slide8.xml"/><Relationship Id="rId15" Type="http://schemas.openxmlformats.org/officeDocument/2006/relationships/slide" Target="/ppt/slides/slide13.xml"/><Relationship Id="rId14" Type="http://schemas.openxmlformats.org/officeDocument/2006/relationships/slide" Target="/ppt/slides/slide7.xml"/><Relationship Id="rId17" Type="http://schemas.openxmlformats.org/officeDocument/2006/relationships/hyperlink" Target="https://cdg.lisd.net/" TargetMode="External"/><Relationship Id="rId16" Type="http://schemas.openxmlformats.org/officeDocument/2006/relationships/slide" Target="/ppt/slides/slide11.xml"/><Relationship Id="rId19" Type="http://schemas.openxmlformats.org/officeDocument/2006/relationships/image" Target="../media/image47.jpg"/><Relationship Id="rId18" Type="http://schemas.openxmlformats.org/officeDocument/2006/relationships/hyperlink" Target="http://www.youtube.com/watch?v=2RieCALri4s" TargetMode="External"/></Relationships>
</file>

<file path=ppt/slides/_rels/slide14.xml.rels><?xml version="1.0" encoding="UTF-8" standalone="yes"?><Relationships xmlns="http://schemas.openxmlformats.org/package/2006/relationships"><Relationship Id="rId20" Type="http://schemas.openxmlformats.org/officeDocument/2006/relationships/hyperlink" Target="https://www.lisd.net/domain/11059" TargetMode="External"/><Relationship Id="rId22" Type="http://schemas.openxmlformats.org/officeDocument/2006/relationships/hyperlink" Target="https://docs.google.com/document/d/1JLqYkNwOLmwaGfL-NOcMdomSthBDw0OfYOTvDoZt2So/edit?usp=sharing" TargetMode="External"/><Relationship Id="rId21" Type="http://schemas.openxmlformats.org/officeDocument/2006/relationships/hyperlink" Target="https://drive.google.com/file/d/1WJBIzVsK0HznWd3_3QS1zznKGFpfqp4g/view" TargetMode="External"/><Relationship Id="rId24" Type="http://schemas.openxmlformats.org/officeDocument/2006/relationships/slide" Target="/ppt/slides/slide14.xml"/><Relationship Id="rId23" Type="http://schemas.openxmlformats.org/officeDocument/2006/relationships/slide" Target="/ppt/slides/slide2.xml"/><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hyperlink" Target="http://www.youtube.com/watch?v=94vbT9RN4nk" TargetMode="External"/><Relationship Id="rId26" Type="http://schemas.openxmlformats.org/officeDocument/2006/relationships/slide" Target="/ppt/slides/slide8.xml"/><Relationship Id="rId25" Type="http://schemas.openxmlformats.org/officeDocument/2006/relationships/slide" Target="/ppt/slides/slide6.xml"/><Relationship Id="rId28" Type="http://schemas.openxmlformats.org/officeDocument/2006/relationships/slide" Target="/ppt/slides/slide7.xml"/><Relationship Id="rId27"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slide" Target="/ppt/slides/slide9.xml"/><Relationship Id="rId29" Type="http://schemas.openxmlformats.org/officeDocument/2006/relationships/slide" Target="/ppt/slides/slide13.xml"/><Relationship Id="rId7" Type="http://schemas.openxmlformats.org/officeDocument/2006/relationships/slide" Target="/ppt/slides/slide11.xml"/><Relationship Id="rId8" Type="http://schemas.openxmlformats.org/officeDocument/2006/relationships/slide" Target="/ppt/slides/slide13.xml"/><Relationship Id="rId30" Type="http://schemas.openxmlformats.org/officeDocument/2006/relationships/slide" Target="/ppt/slides/slide11.xml"/><Relationship Id="rId11" Type="http://schemas.openxmlformats.org/officeDocument/2006/relationships/hyperlink" Target="http://www.youtube.com/watch?v=KqRGXZZp6PQ" TargetMode="External"/><Relationship Id="rId10" Type="http://schemas.openxmlformats.org/officeDocument/2006/relationships/image" Target="../media/image43.jpg"/><Relationship Id="rId13" Type="http://schemas.openxmlformats.org/officeDocument/2006/relationships/hyperlink" Target="http://www.youtube.com/watch?v=SJ2bTOEQE-Y" TargetMode="External"/><Relationship Id="rId12" Type="http://schemas.openxmlformats.org/officeDocument/2006/relationships/image" Target="../media/image53.jpg"/><Relationship Id="rId15" Type="http://schemas.openxmlformats.org/officeDocument/2006/relationships/hyperlink" Target="http://www.youtube.com/watch?v=PDL03eqN-oo" TargetMode="External"/><Relationship Id="rId14" Type="http://schemas.openxmlformats.org/officeDocument/2006/relationships/image" Target="../media/image61.jpg"/><Relationship Id="rId17" Type="http://schemas.openxmlformats.org/officeDocument/2006/relationships/hyperlink" Target="http://www.youtube.com/watch?v=q1QwXmgNv9Q" TargetMode="External"/><Relationship Id="rId16" Type="http://schemas.openxmlformats.org/officeDocument/2006/relationships/image" Target="../media/image45.jpg"/><Relationship Id="rId19" Type="http://schemas.openxmlformats.org/officeDocument/2006/relationships/hyperlink" Target="https://www.lisd.net/site/Default.aspx?PageID=151" TargetMode="External"/><Relationship Id="rId18" Type="http://schemas.openxmlformats.org/officeDocument/2006/relationships/image" Target="../media/image25.jpg"/></Relationships>
</file>

<file path=ppt/slides/_rels/slide15.xml.rels><?xml version="1.0" encoding="UTF-8" standalone="yes"?><Relationships xmlns="http://schemas.openxmlformats.org/package/2006/relationships"><Relationship Id="rId20" Type="http://schemas.openxmlformats.org/officeDocument/2006/relationships/slide" Target="/ppt/slides/slide13.xml"/><Relationship Id="rId22" Type="http://schemas.openxmlformats.org/officeDocument/2006/relationships/image" Target="../media/image60.png"/><Relationship Id="rId21" Type="http://schemas.openxmlformats.org/officeDocument/2006/relationships/slide" Target="/ppt/slides/slide11.xml"/><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hyperlink" Target="https://www.lisd.net/cte" TargetMode="Externa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11" Type="http://schemas.openxmlformats.org/officeDocument/2006/relationships/image" Target="../media/image58.jpg"/><Relationship Id="rId10" Type="http://schemas.openxmlformats.org/officeDocument/2006/relationships/hyperlink" Target="http://www.youtube.com/watch?v=FPLT26tjzK0" TargetMode="External"/><Relationship Id="rId13" Type="http://schemas.openxmlformats.org/officeDocument/2006/relationships/image" Target="../media/image51.jpg"/><Relationship Id="rId12" Type="http://schemas.openxmlformats.org/officeDocument/2006/relationships/hyperlink" Target="http://www.youtube.com/watch?v=UF8ynXfUyXU" TargetMode="External"/><Relationship Id="rId15" Type="http://schemas.openxmlformats.org/officeDocument/2006/relationships/slide" Target="/ppt/slides/slide15.xml"/><Relationship Id="rId14" Type="http://schemas.openxmlformats.org/officeDocument/2006/relationships/slide" Target="/ppt/slides/slide2.xml"/><Relationship Id="rId17" Type="http://schemas.openxmlformats.org/officeDocument/2006/relationships/slide" Target="/ppt/slides/slide8.xml"/><Relationship Id="rId16" Type="http://schemas.openxmlformats.org/officeDocument/2006/relationships/slide" Target="/ppt/slides/slide6.xml"/><Relationship Id="rId19" Type="http://schemas.openxmlformats.org/officeDocument/2006/relationships/slide" Target="/ppt/slides/slide7.xml"/><Relationship Id="rId18" Type="http://schemas.openxmlformats.org/officeDocument/2006/relationships/slide" Target="/ppt/slides/slide9.xml"/></Relationships>
</file>

<file path=ppt/slides/_rels/slide16.xml.rels><?xml version="1.0" encoding="UTF-8" standalone="yes"?><Relationships xmlns="http://schemas.openxmlformats.org/package/2006/relationships"><Relationship Id="rId20" Type="http://schemas.openxmlformats.org/officeDocument/2006/relationships/image" Target="../media/image62.png"/><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hyperlink" Target="https://www.lisd.net/externalpe" TargetMode="Externa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11" Type="http://schemas.openxmlformats.org/officeDocument/2006/relationships/slide" Target="/ppt/slides/slide16.xml"/><Relationship Id="rId10" Type="http://schemas.openxmlformats.org/officeDocument/2006/relationships/slide" Target="/ppt/slides/slide2.xml"/><Relationship Id="rId13" Type="http://schemas.openxmlformats.org/officeDocument/2006/relationships/slide" Target="/ppt/slides/slide8.xml"/><Relationship Id="rId12" Type="http://schemas.openxmlformats.org/officeDocument/2006/relationships/slide" Target="/ppt/slides/slide6.xml"/><Relationship Id="rId15" Type="http://schemas.openxmlformats.org/officeDocument/2006/relationships/slide" Target="/ppt/slides/slide7.xml"/><Relationship Id="rId14" Type="http://schemas.openxmlformats.org/officeDocument/2006/relationships/slide" Target="/ppt/slides/slide9.xml"/><Relationship Id="rId17" Type="http://schemas.openxmlformats.org/officeDocument/2006/relationships/slide" Target="/ppt/slides/slide11.xml"/><Relationship Id="rId16" Type="http://schemas.openxmlformats.org/officeDocument/2006/relationships/slide" Target="/ppt/slides/slide13.xml"/><Relationship Id="rId19" Type="http://schemas.openxmlformats.org/officeDocument/2006/relationships/image" Target="../media/image64.png"/><Relationship Id="rId18"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11" Type="http://schemas.openxmlformats.org/officeDocument/2006/relationships/slide" Target="/ppt/slides/slide6.xml"/><Relationship Id="rId10" Type="http://schemas.openxmlformats.org/officeDocument/2006/relationships/slide" Target="/ppt/slides/slide17.xml"/><Relationship Id="rId13" Type="http://schemas.openxmlformats.org/officeDocument/2006/relationships/image" Target="../media/image19.png"/><Relationship Id="rId12" Type="http://schemas.openxmlformats.org/officeDocument/2006/relationships/slide" Target="/ppt/slides/slide8.xml"/><Relationship Id="rId15" Type="http://schemas.openxmlformats.org/officeDocument/2006/relationships/slide" Target="/ppt/slides/slide7.xml"/><Relationship Id="rId14" Type="http://schemas.openxmlformats.org/officeDocument/2006/relationships/slide" Target="/ppt/slides/slide9.xml"/><Relationship Id="rId17" Type="http://schemas.openxmlformats.org/officeDocument/2006/relationships/slide" Target="/ppt/slides/slide11.xml"/><Relationship Id="rId16" Type="http://schemas.openxmlformats.org/officeDocument/2006/relationships/slide" Target="/ppt/slid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0" Type="http://schemas.openxmlformats.org/officeDocument/2006/relationships/slide" Target="/ppt/slides/slide13.xml"/><Relationship Id="rId22" Type="http://schemas.openxmlformats.org/officeDocument/2006/relationships/slide" Target="/ppt/slides/slide15.xml"/><Relationship Id="rId21" Type="http://schemas.openxmlformats.org/officeDocument/2006/relationships/slide" Target="/ppt/slides/slide14.xml"/><Relationship Id="rId24" Type="http://schemas.openxmlformats.org/officeDocument/2006/relationships/slide" Target="/ppt/slides/slide2.xml"/><Relationship Id="rId23" Type="http://schemas.openxmlformats.org/officeDocument/2006/relationships/slide" Target="/ppt/slides/slide16.xml"/><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image" Target="../media/image66.jpg"/><Relationship Id="rId26" Type="http://schemas.openxmlformats.org/officeDocument/2006/relationships/slide" Target="/ppt/slides/slide6.xml"/><Relationship Id="rId25" Type="http://schemas.openxmlformats.org/officeDocument/2006/relationships/slide" Target="/ppt/slides/slide2.xml"/><Relationship Id="rId28" Type="http://schemas.openxmlformats.org/officeDocument/2006/relationships/slide" Target="/ppt/slides/slide8.xml"/><Relationship Id="rId27" Type="http://schemas.openxmlformats.org/officeDocument/2006/relationships/slide" Target="/ppt/slides/slide7.xml"/><Relationship Id="rId5" Type="http://schemas.openxmlformats.org/officeDocument/2006/relationships/slide" Target="/ppt/slides/slide8.xml"/><Relationship Id="rId6" Type="http://schemas.openxmlformats.org/officeDocument/2006/relationships/slide" Target="/ppt/slides/slide9.xml"/><Relationship Id="rId29"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31" Type="http://schemas.openxmlformats.org/officeDocument/2006/relationships/slide" Target="/ppt/slides/slide11.xml"/><Relationship Id="rId30" Type="http://schemas.openxmlformats.org/officeDocument/2006/relationships/slide" Target="/ppt/slides/slide13.xml"/><Relationship Id="rId11" Type="http://schemas.openxmlformats.org/officeDocument/2006/relationships/image" Target="../media/image11.png"/><Relationship Id="rId10" Type="http://schemas.openxmlformats.org/officeDocument/2006/relationships/image" Target="../media/image30.png"/><Relationship Id="rId13" Type="http://schemas.openxmlformats.org/officeDocument/2006/relationships/hyperlink" Target="mailto:morrisonr@lisd.net" TargetMode="External"/><Relationship Id="rId12" Type="http://schemas.openxmlformats.org/officeDocument/2006/relationships/hyperlink" Target="mailto:gallanta@lisd.net" TargetMode="External"/><Relationship Id="rId15" Type="http://schemas.openxmlformats.org/officeDocument/2006/relationships/slide" Target="/ppt/slides/slide6.xml"/><Relationship Id="rId14" Type="http://schemas.openxmlformats.org/officeDocument/2006/relationships/slide" Target="/ppt/slides/slide3.xml"/><Relationship Id="rId17" Type="http://schemas.openxmlformats.org/officeDocument/2006/relationships/slide" Target="/ppt/slides/slide8.xml"/><Relationship Id="rId16" Type="http://schemas.openxmlformats.org/officeDocument/2006/relationships/slide" Target="/ppt/slides/slide7.xml"/><Relationship Id="rId19" Type="http://schemas.openxmlformats.org/officeDocument/2006/relationships/slide" Target="/ppt/slides/slide11.xml"/><Relationship Id="rId1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20"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hyperlink" Target="https://docs.google.com/document/d/1cySyknDhj5rmkVXsj7KLXULZvs7Gjxv19Yp5DYn9KQE/edit?usp=sharing" TargetMode="Externa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11" Type="http://schemas.openxmlformats.org/officeDocument/2006/relationships/slide" Target="/ppt/slides/slide2.xml"/><Relationship Id="rId10" Type="http://schemas.openxmlformats.org/officeDocument/2006/relationships/slide" Target="/ppt/slides/slide2.xml"/><Relationship Id="rId13" Type="http://schemas.openxmlformats.org/officeDocument/2006/relationships/slide" Target="/ppt/slides/slide7.xml"/><Relationship Id="rId12" Type="http://schemas.openxmlformats.org/officeDocument/2006/relationships/slide" Target="/ppt/slides/slide6.xml"/><Relationship Id="rId15" Type="http://schemas.openxmlformats.org/officeDocument/2006/relationships/slide" Target="/ppt/slides/slide9.xml"/><Relationship Id="rId14" Type="http://schemas.openxmlformats.org/officeDocument/2006/relationships/slide" Target="/ppt/slides/slide8.xml"/><Relationship Id="rId17" Type="http://schemas.openxmlformats.org/officeDocument/2006/relationships/slide" Target="/ppt/slides/slide11.xml"/><Relationship Id="rId16" Type="http://schemas.openxmlformats.org/officeDocument/2006/relationships/slide" Target="/ppt/slides/slide13.xml"/><Relationship Id="rId19" Type="http://schemas.openxmlformats.org/officeDocument/2006/relationships/image" Target="../media/image33.png"/><Relationship Id="rId18" Type="http://schemas.openxmlformats.org/officeDocument/2006/relationships/hyperlink" Target="https://docs.google.com/presentation/d/1k5raPLM6sGirKrj4HO3FZYzR1MrrUOnzGIeppJP7e-Y/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13.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8.xml"/><Relationship Id="rId8" Type="http://schemas.openxmlformats.org/officeDocument/2006/relationships/slide" Target="/ppt/slides/slide9.xml"/><Relationship Id="rId11" Type="http://schemas.openxmlformats.org/officeDocument/2006/relationships/image" Target="../media/image41.png"/><Relationship Id="rId10" Type="http://schemas.openxmlformats.org/officeDocument/2006/relationships/slide" Target="/ppt/slides/slide11.xml"/><Relationship Id="rId13" Type="http://schemas.openxmlformats.org/officeDocument/2006/relationships/hyperlink" Target="http://drive.google.com/file/d/1QUs07bJprLr61d9YNOVJ40YThDF6gOoE/view" TargetMode="External"/><Relationship Id="rId12" Type="http://schemas.openxmlformats.org/officeDocument/2006/relationships/image" Target="../media/image14.pn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docs.google.com/document/d/1iRFAxYgCZf6phQ5EqyJqirl0SPX2j0fXOOP86w3O7Ns/edit?usp=sharing" TargetMode="External"/><Relationship Id="rId4" Type="http://schemas.openxmlformats.org/officeDocument/2006/relationships/slide" Target="/ppt/slides/slide2.xml"/><Relationship Id="rId9" Type="http://schemas.openxmlformats.org/officeDocument/2006/relationships/slide" Target="/ppt/slides/slide9.xml"/><Relationship Id="rId5" Type="http://schemas.openxmlformats.org/officeDocument/2006/relationships/slide" Target="/ppt/slides/slide2.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 Id="rId11" Type="http://schemas.openxmlformats.org/officeDocument/2006/relationships/slide" Target="/ppt/slides/slide11.xml"/><Relationship Id="rId10" Type="http://schemas.openxmlformats.org/officeDocument/2006/relationships/slide" Target="/ppt/slides/slide13.xml"/><Relationship Id="rId13" Type="http://schemas.openxmlformats.org/officeDocument/2006/relationships/image" Target="../media/image18.png"/><Relationship Id="rId12" Type="http://schemas.openxmlformats.org/officeDocument/2006/relationships/image" Target="../media/image15.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20" Type="http://schemas.openxmlformats.org/officeDocument/2006/relationships/hyperlink" Target="http://www.youtube.com/watch?v=22TPHjKBU1w" TargetMode="External"/><Relationship Id="rId22" Type="http://schemas.openxmlformats.org/officeDocument/2006/relationships/hyperlink" Target="https://docs.google.com/document/d/1T4jqOb2Ik2ZJq99MOmXjXnA4gg694isKeCiV425Ng-Y/edit?usp=sharing" TargetMode="External"/><Relationship Id="rId21" Type="http://schemas.openxmlformats.org/officeDocument/2006/relationships/image" Target="../media/image9.jpg"/><Relationship Id="rId24" Type="http://schemas.openxmlformats.org/officeDocument/2006/relationships/image" Target="../media/image7.jpg"/><Relationship Id="rId23" Type="http://schemas.openxmlformats.org/officeDocument/2006/relationships/hyperlink" Target="http://www.youtube.com/watch?v=9ar4c-ZNKqI"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hyperlink" Target="http://www.youtube.com/watch?v=IpdjcP_bJ4E" TargetMode="External"/><Relationship Id="rId26" Type="http://schemas.openxmlformats.org/officeDocument/2006/relationships/image" Target="../media/image28.png"/><Relationship Id="rId25" Type="http://schemas.openxmlformats.org/officeDocument/2006/relationships/image" Target="../media/image10.png"/><Relationship Id="rId28" Type="http://schemas.openxmlformats.org/officeDocument/2006/relationships/image" Target="../media/image22.jpg"/><Relationship Id="rId27" Type="http://schemas.openxmlformats.org/officeDocument/2006/relationships/hyperlink" Target="http://www.youtube.com/watch?v=3cey1_Kn_3s" TargetMode="Externa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11" Type="http://schemas.openxmlformats.org/officeDocument/2006/relationships/slide" Target="/ppt/slides/slide2.xml"/><Relationship Id="rId10" Type="http://schemas.openxmlformats.org/officeDocument/2006/relationships/image" Target="../media/image8.jpg"/><Relationship Id="rId13" Type="http://schemas.openxmlformats.org/officeDocument/2006/relationships/slide" Target="/ppt/slides/slide6.xml"/><Relationship Id="rId12" Type="http://schemas.openxmlformats.org/officeDocument/2006/relationships/slide" Target="/ppt/slides/slide2.xml"/><Relationship Id="rId15" Type="http://schemas.openxmlformats.org/officeDocument/2006/relationships/slide" Target="/ppt/slides/slide8.xml"/><Relationship Id="rId14" Type="http://schemas.openxmlformats.org/officeDocument/2006/relationships/slide" Target="/ppt/slides/slide7.xml"/><Relationship Id="rId17" Type="http://schemas.openxmlformats.org/officeDocument/2006/relationships/slide" Target="/ppt/slides/slide13.xml"/><Relationship Id="rId16" Type="http://schemas.openxmlformats.org/officeDocument/2006/relationships/slide" Target="/ppt/slides/slide9.xml"/><Relationship Id="rId19" Type="http://schemas.openxmlformats.org/officeDocument/2006/relationships/hyperlink" Target="https://cdg.lisd.net/" TargetMode="External"/><Relationship Id="rId18" Type="http://schemas.openxmlformats.org/officeDocument/2006/relationships/slide" Target="/ppt/slides/slide11.xml"/></Relationships>
</file>

<file path=ppt/slides/_rels/slide7.xml.rels><?xml version="1.0" encoding="UTF-8" standalone="yes"?><Relationships xmlns="http://schemas.openxmlformats.org/package/2006/relationships"><Relationship Id="rId20" Type="http://schemas.openxmlformats.org/officeDocument/2006/relationships/image" Target="../media/image13.jpg"/><Relationship Id="rId22" Type="http://schemas.openxmlformats.org/officeDocument/2006/relationships/image" Target="../media/image21.jpg"/><Relationship Id="rId21" Type="http://schemas.openxmlformats.org/officeDocument/2006/relationships/hyperlink" Target="http://www.youtube.com/watch?v=yFhcEAxzwmg" TargetMode="External"/><Relationship Id="rId23"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11" Type="http://schemas.openxmlformats.org/officeDocument/2006/relationships/slide" Target="/ppt/slides/slide6.xml"/><Relationship Id="rId10" Type="http://schemas.openxmlformats.org/officeDocument/2006/relationships/slide" Target="/ppt/slides/slide7.xml"/><Relationship Id="rId13" Type="http://schemas.openxmlformats.org/officeDocument/2006/relationships/slide" Target="/ppt/slides/slide8.xml"/><Relationship Id="rId12" Type="http://schemas.openxmlformats.org/officeDocument/2006/relationships/slide" Target="/ppt/slides/slide7.xml"/><Relationship Id="rId15" Type="http://schemas.openxmlformats.org/officeDocument/2006/relationships/slide" Target="/ppt/slides/slide13.xml"/><Relationship Id="rId14" Type="http://schemas.openxmlformats.org/officeDocument/2006/relationships/slide" Target="/ppt/slides/slide9.xml"/><Relationship Id="rId17" Type="http://schemas.openxmlformats.org/officeDocument/2006/relationships/hyperlink" Target="https://cdg.lisd.net/" TargetMode="External"/><Relationship Id="rId16" Type="http://schemas.openxmlformats.org/officeDocument/2006/relationships/slide" Target="/ppt/slides/slide11.xml"/><Relationship Id="rId19" Type="http://schemas.openxmlformats.org/officeDocument/2006/relationships/hyperlink" Target="http://www.youtube.com/watch?v=2kTsR5TzL7I" TargetMode="External"/><Relationship Id="rId18" Type="http://schemas.openxmlformats.org/officeDocument/2006/relationships/image" Target="../media/image23.png"/></Relationships>
</file>

<file path=ppt/slides/_rels/slide8.xml.rels><?xml version="1.0" encoding="UTF-8" standalone="yes"?><Relationships xmlns="http://schemas.openxmlformats.org/package/2006/relationships"><Relationship Id="rId20" Type="http://schemas.openxmlformats.org/officeDocument/2006/relationships/image" Target="../media/image48.png"/><Relationship Id="rId22" Type="http://schemas.openxmlformats.org/officeDocument/2006/relationships/image" Target="../media/image3.png"/><Relationship Id="rId21" Type="http://schemas.openxmlformats.org/officeDocument/2006/relationships/hyperlink" Target="http://drive.google.com/file/d/1nuVZ_yJ_Pwpft4aK-5GJTG7ZiseXbKBv/view" TargetMode="External"/><Relationship Id="rId24" Type="http://schemas.openxmlformats.org/officeDocument/2006/relationships/image" Target="../media/image17.jpg"/><Relationship Id="rId23" Type="http://schemas.openxmlformats.org/officeDocument/2006/relationships/hyperlink" Target="http://www.youtube.com/watch?v=7bl6VNwVJqQ"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26" Type="http://schemas.openxmlformats.org/officeDocument/2006/relationships/image" Target="../media/image20.jpg"/><Relationship Id="rId25" Type="http://schemas.openxmlformats.org/officeDocument/2006/relationships/hyperlink" Target="http://www.youtube.com/watch?v=D5FAVjkj6nA" TargetMode="Externa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1.xml"/><Relationship Id="rId8" Type="http://schemas.openxmlformats.org/officeDocument/2006/relationships/slide" Target="/ppt/slides/slide13.xml"/><Relationship Id="rId11" Type="http://schemas.openxmlformats.org/officeDocument/2006/relationships/slide" Target="/ppt/slides/slide6.xml"/><Relationship Id="rId10" Type="http://schemas.openxmlformats.org/officeDocument/2006/relationships/slide" Target="/ppt/slides/slide8.xml"/><Relationship Id="rId13" Type="http://schemas.openxmlformats.org/officeDocument/2006/relationships/slide" Target="/ppt/slides/slide8.xml"/><Relationship Id="rId12" Type="http://schemas.openxmlformats.org/officeDocument/2006/relationships/slide" Target="/ppt/slides/slide7.xml"/><Relationship Id="rId15" Type="http://schemas.openxmlformats.org/officeDocument/2006/relationships/slide" Target="/ppt/slides/slide13.xml"/><Relationship Id="rId14" Type="http://schemas.openxmlformats.org/officeDocument/2006/relationships/slide" Target="/ppt/slides/slide9.xml"/><Relationship Id="rId17" Type="http://schemas.openxmlformats.org/officeDocument/2006/relationships/hyperlink" Target="https://cdg.lisd.net/" TargetMode="External"/><Relationship Id="rId16" Type="http://schemas.openxmlformats.org/officeDocument/2006/relationships/slide" Target="/ppt/slides/slide11.xml"/><Relationship Id="rId19" Type="http://schemas.openxmlformats.org/officeDocument/2006/relationships/image" Target="../media/image25.jpg"/><Relationship Id="rId18" Type="http://schemas.openxmlformats.org/officeDocument/2006/relationships/hyperlink" Target="http://www.youtube.com/watch?v=q1QwXmgNv9Q" TargetMode="External"/></Relationships>
</file>

<file path=ppt/slides/_rels/slide9.xml.rels><?xml version="1.0" encoding="UTF-8" standalone="yes"?><Relationships xmlns="http://schemas.openxmlformats.org/package/2006/relationships"><Relationship Id="rId20" Type="http://schemas.openxmlformats.org/officeDocument/2006/relationships/hyperlink" Target="https://drive.google.com/file/d/1wZEoi_4hPfitWpUQjkurlQGuea0FenYx/view?usp=sharing" TargetMode="External"/><Relationship Id="rId22" Type="http://schemas.openxmlformats.org/officeDocument/2006/relationships/hyperlink" Target="https://docs.google.com/document/d/1iRFAxYgCZf6phQ5EqyJqirl0SPX2j0fXOOP86w3O7Ns/edit?usp=sharing" TargetMode="External"/><Relationship Id="rId21" Type="http://schemas.openxmlformats.org/officeDocument/2006/relationships/image" Target="../media/image67.png"/><Relationship Id="rId24" Type="http://schemas.openxmlformats.org/officeDocument/2006/relationships/image" Target="../media/image36.png"/><Relationship Id="rId23" Type="http://schemas.openxmlformats.org/officeDocument/2006/relationships/hyperlink" Target="https://docs.google.com/document/d/12L6XTi3dijgDW-daxwDnlgAvwl4DoagddylxyXs0tNY/edit?usp=sharing" TargetMode="External"/><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6.xml"/><Relationship Id="rId4" Type="http://schemas.openxmlformats.org/officeDocument/2006/relationships/slide" Target="/ppt/slides/slide7.xml"/><Relationship Id="rId9" Type="http://schemas.openxmlformats.org/officeDocument/2006/relationships/slide" Target="/ppt/slides/slide2.xml"/><Relationship Id="rId26" Type="http://schemas.openxmlformats.org/officeDocument/2006/relationships/image" Target="../media/image35.jpg"/><Relationship Id="rId25" Type="http://schemas.openxmlformats.org/officeDocument/2006/relationships/hyperlink" Target="http://www.youtube.com/watch?v=3WQgkUloiww" TargetMode="External"/><Relationship Id="rId28" Type="http://schemas.openxmlformats.org/officeDocument/2006/relationships/image" Target="../media/image26.jpg"/><Relationship Id="rId27" Type="http://schemas.openxmlformats.org/officeDocument/2006/relationships/hyperlink" Target="http://www.youtube.com/watch?v=eiTKf0BL7C4" TargetMode="External"/><Relationship Id="rId5" Type="http://schemas.openxmlformats.org/officeDocument/2006/relationships/slide" Target="/ppt/slides/slide8.xml"/><Relationship Id="rId6" Type="http://schemas.openxmlformats.org/officeDocument/2006/relationships/slide" Target="/ppt/slides/slide9.xml"/><Relationship Id="rId29" Type="http://schemas.openxmlformats.org/officeDocument/2006/relationships/hyperlink" Target="http://www.youtube.com/watch?v=2Q8OkVPX_u4" TargetMode="External"/><Relationship Id="rId7" Type="http://schemas.openxmlformats.org/officeDocument/2006/relationships/slide" Target="/ppt/slides/slide11.xml"/><Relationship Id="rId8" Type="http://schemas.openxmlformats.org/officeDocument/2006/relationships/slide" Target="/ppt/slides/slide13.xml"/><Relationship Id="rId31" Type="http://schemas.openxmlformats.org/officeDocument/2006/relationships/hyperlink" Target="http://www.youtube.com/watch?v=jewPchsW2Ts" TargetMode="External"/><Relationship Id="rId30" Type="http://schemas.openxmlformats.org/officeDocument/2006/relationships/image" Target="../media/image52.jpg"/><Relationship Id="rId11" Type="http://schemas.openxmlformats.org/officeDocument/2006/relationships/slide" Target="/ppt/slides/slide6.xml"/><Relationship Id="rId10" Type="http://schemas.openxmlformats.org/officeDocument/2006/relationships/slide" Target="/ppt/slides/slide9.xml"/><Relationship Id="rId32" Type="http://schemas.openxmlformats.org/officeDocument/2006/relationships/image" Target="../media/image29.jpg"/><Relationship Id="rId13" Type="http://schemas.openxmlformats.org/officeDocument/2006/relationships/slide" Target="/ppt/slides/slide9.xml"/><Relationship Id="rId12" Type="http://schemas.openxmlformats.org/officeDocument/2006/relationships/slide" Target="/ppt/slides/slide8.xml"/><Relationship Id="rId15" Type="http://schemas.openxmlformats.org/officeDocument/2006/relationships/slide" Target="/ppt/slides/slide13.xml"/><Relationship Id="rId14" Type="http://schemas.openxmlformats.org/officeDocument/2006/relationships/slide" Target="/ppt/slides/slide7.xml"/><Relationship Id="rId17" Type="http://schemas.openxmlformats.org/officeDocument/2006/relationships/hyperlink" Target="https://cdg.lisd.net/" TargetMode="External"/><Relationship Id="rId16" Type="http://schemas.openxmlformats.org/officeDocument/2006/relationships/slide" Target="/ppt/slides/slide11.xml"/><Relationship Id="rId19" Type="http://schemas.openxmlformats.org/officeDocument/2006/relationships/image" Target="../media/image27.jpg"/><Relationship Id="rId18" Type="http://schemas.openxmlformats.org/officeDocument/2006/relationships/hyperlink" Target="http://www.youtube.com/watch?v=w7mmFM1OXRQ"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27">
            <a:hlinkClick/>
          </p:cNvPr>
          <p:cNvSpPr/>
          <p:nvPr/>
        </p:nvSpPr>
        <p:spPr>
          <a:xfrm rot="350645">
            <a:off x="6178464" y="380741"/>
            <a:ext cx="5035270" cy="59845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7"/>
          <p:cNvSpPr txBox="1"/>
          <p:nvPr>
            <p:ph idx="2" type="subTitle"/>
          </p:nvPr>
        </p:nvSpPr>
        <p:spPr>
          <a:xfrm rot="343120">
            <a:off x="6480515" y="3328438"/>
            <a:ext cx="4022318" cy="1327509"/>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3700">
                <a:latin typeface="Architects Daughter"/>
                <a:ea typeface="Architects Daughter"/>
                <a:cs typeface="Architects Daughter"/>
                <a:sym typeface="Architects Daughter"/>
              </a:rPr>
              <a:t>Welcome to Marcus 9th Grade Center</a:t>
            </a:r>
            <a:endParaRPr sz="3700">
              <a:latin typeface="Architects Daughter"/>
              <a:ea typeface="Architects Daughter"/>
              <a:cs typeface="Architects Daughter"/>
              <a:sym typeface="Architects Daughter"/>
            </a:endParaRPr>
          </a:p>
          <a:p>
            <a:pPr indent="0" lvl="0" marL="0" rtl="0" algn="ctr">
              <a:spcBef>
                <a:spcPts val="2100"/>
              </a:spcBef>
              <a:spcAft>
                <a:spcPts val="2100"/>
              </a:spcAft>
              <a:buNone/>
            </a:pPr>
            <a:r>
              <a:t/>
            </a:r>
            <a:endParaRPr>
              <a:latin typeface="Architects Daughter"/>
              <a:ea typeface="Architects Daughter"/>
              <a:cs typeface="Architects Daughter"/>
              <a:sym typeface="Architects Daughter"/>
            </a:endParaRPr>
          </a:p>
        </p:txBody>
      </p:sp>
      <p:sp>
        <p:nvSpPr>
          <p:cNvPr id="1538" name="Google Shape;1538;p27"/>
          <p:cNvSpPr txBox="1"/>
          <p:nvPr>
            <p:ph idx="1" type="subTitle"/>
          </p:nvPr>
        </p:nvSpPr>
        <p:spPr>
          <a:xfrm>
            <a:off x="1276350" y="904725"/>
            <a:ext cx="3914400" cy="4802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 sz="3600"/>
              <a:t>Registration</a:t>
            </a:r>
            <a:r>
              <a:rPr b="1" lang="en" sz="3600"/>
              <a:t>                </a:t>
            </a:r>
            <a:r>
              <a:rPr b="1" lang="en" sz="3600"/>
              <a:t>To-</a:t>
            </a:r>
            <a:r>
              <a:rPr b="1" lang="en" sz="3600"/>
              <a:t>Do List:</a:t>
            </a:r>
            <a:endParaRPr b="1" sz="3600"/>
          </a:p>
          <a:p>
            <a:pPr indent="-323850" lvl="0" marL="457200" rtl="0" algn="l">
              <a:spcBef>
                <a:spcPts val="2100"/>
              </a:spcBef>
              <a:spcAft>
                <a:spcPts val="0"/>
              </a:spcAft>
              <a:buSzPts val="1500"/>
              <a:buFont typeface="Barlow Semi Condensed"/>
              <a:buAutoNum type="arabicPeriod"/>
            </a:pPr>
            <a:r>
              <a:rPr lang="en" sz="1500">
                <a:latin typeface="Barlow Semi Condensed"/>
                <a:ea typeface="Barlow Semi Condensed"/>
                <a:cs typeface="Barlow Semi Condensed"/>
                <a:sym typeface="Barlow Semi Condensed"/>
              </a:rPr>
              <a:t>Review the Digital Registration Notebook</a:t>
            </a:r>
            <a:endParaRPr sz="1500">
              <a:latin typeface="Barlow Semi Condensed"/>
              <a:ea typeface="Barlow Semi Condensed"/>
              <a:cs typeface="Barlow Semi Condensed"/>
              <a:sym typeface="Barlow Semi Condensed"/>
            </a:endParaRPr>
          </a:p>
          <a:p>
            <a:pPr indent="-323850" lvl="0" marL="457200" rtl="0" algn="l">
              <a:spcBef>
                <a:spcPts val="0"/>
              </a:spcBef>
              <a:spcAft>
                <a:spcPts val="0"/>
              </a:spcAft>
              <a:buSzPts val="1500"/>
              <a:buAutoNum type="arabicPeriod"/>
            </a:pPr>
            <a:r>
              <a:rPr b="1" i="1" lang="en" sz="1500">
                <a:latin typeface="Barlow Semi Condensed"/>
                <a:ea typeface="Barlow Semi Condensed"/>
                <a:cs typeface="Barlow Semi Condensed"/>
                <a:sym typeface="Barlow Semi Condensed"/>
              </a:rPr>
              <a:t>Choose 4-core classes</a:t>
            </a:r>
            <a:r>
              <a:rPr b="1" lang="en" sz="1500">
                <a:latin typeface="Barlow Semi Condensed"/>
                <a:ea typeface="Barlow Semi Condensed"/>
                <a:cs typeface="Barlow Semi Condensed"/>
                <a:sym typeface="Barlow Semi Condensed"/>
              </a:rPr>
              <a:t> </a:t>
            </a:r>
            <a:r>
              <a:rPr lang="en" sz="1500">
                <a:latin typeface="Barlow Semi Condensed"/>
                <a:ea typeface="Barlow Semi Condensed"/>
                <a:cs typeface="Barlow Semi Condensed"/>
                <a:sym typeface="Barlow Semi Condensed"/>
              </a:rPr>
              <a:t>(English, Math, Science, Social Studies)</a:t>
            </a:r>
            <a:endParaRPr sz="1500">
              <a:latin typeface="Barlow Semi Condensed"/>
              <a:ea typeface="Barlow Semi Condensed"/>
              <a:cs typeface="Barlow Semi Condensed"/>
              <a:sym typeface="Barlow Semi Condensed"/>
            </a:endParaRPr>
          </a:p>
          <a:p>
            <a:pPr indent="-323850" lvl="0" marL="457200" rtl="0" algn="l">
              <a:spcBef>
                <a:spcPts val="0"/>
              </a:spcBef>
              <a:spcAft>
                <a:spcPts val="0"/>
              </a:spcAft>
              <a:buSzPts val="1500"/>
              <a:buFont typeface="Barlow Semi Condensed"/>
              <a:buAutoNum type="arabicPeriod"/>
            </a:pPr>
            <a:r>
              <a:rPr b="1" i="1" lang="en" sz="1500">
                <a:latin typeface="Barlow Semi Condensed"/>
                <a:ea typeface="Barlow Semi Condensed"/>
                <a:cs typeface="Barlow Semi Condensed"/>
                <a:sym typeface="Barlow Semi Condensed"/>
              </a:rPr>
              <a:t>Choose 4 elective classes</a:t>
            </a:r>
            <a:endParaRPr b="1" i="1" sz="1500">
              <a:latin typeface="Barlow Semi Condensed"/>
              <a:ea typeface="Barlow Semi Condensed"/>
              <a:cs typeface="Barlow Semi Condensed"/>
              <a:sym typeface="Barlow Semi Condensed"/>
            </a:endParaRPr>
          </a:p>
          <a:p>
            <a:pPr indent="-323850" lvl="0" marL="457200" rtl="0" algn="l">
              <a:spcBef>
                <a:spcPts val="0"/>
              </a:spcBef>
              <a:spcAft>
                <a:spcPts val="0"/>
              </a:spcAft>
              <a:buSzPts val="1500"/>
              <a:buFont typeface="Barlow Semi Condensed"/>
              <a:buAutoNum type="arabicPeriod"/>
            </a:pPr>
            <a:r>
              <a:rPr b="1" i="1" lang="en" sz="1500">
                <a:latin typeface="Barlow Semi Condensed"/>
                <a:ea typeface="Barlow Semi Condensed"/>
                <a:cs typeface="Barlow Semi Condensed"/>
                <a:sym typeface="Barlow Semi Condensed"/>
              </a:rPr>
              <a:t>Choose 4 alternate electives</a:t>
            </a:r>
            <a:endParaRPr sz="1500">
              <a:latin typeface="Barlow Semi Condensed"/>
              <a:ea typeface="Barlow Semi Condensed"/>
              <a:cs typeface="Barlow Semi Condensed"/>
              <a:sym typeface="Barlow Semi Condensed"/>
            </a:endParaRPr>
          </a:p>
          <a:p>
            <a:pPr indent="-323850" lvl="0" marL="457200" rtl="0" algn="l">
              <a:spcBef>
                <a:spcPts val="0"/>
              </a:spcBef>
              <a:spcAft>
                <a:spcPts val="0"/>
              </a:spcAft>
              <a:buSzPts val="1500"/>
              <a:buFont typeface="Barlow Semi Condensed"/>
              <a:buAutoNum type="arabicPeriod"/>
            </a:pPr>
            <a:r>
              <a:rPr b="1" lang="en" sz="1500">
                <a:latin typeface="Barlow Semi Condensed"/>
                <a:ea typeface="Barlow Semi Condensed"/>
                <a:cs typeface="Barlow Semi Condensed"/>
                <a:sym typeface="Barlow Semi Condensed"/>
              </a:rPr>
              <a:t>Enter Course Requests and Alternate options in Skyward no later than        </a:t>
            </a:r>
            <a:r>
              <a:rPr b="1" lang="en" sz="1500">
                <a:highlight>
                  <a:srgbClr val="FFFF00"/>
                </a:highlight>
                <a:latin typeface="Barlow Semi Condensed"/>
                <a:ea typeface="Barlow Semi Condensed"/>
                <a:cs typeface="Barlow Semi Condensed"/>
                <a:sym typeface="Barlow Semi Condensed"/>
              </a:rPr>
              <a:t>Tuesday, January 31st </a:t>
            </a:r>
            <a:r>
              <a:rPr b="1" lang="en" sz="1500">
                <a:highlight>
                  <a:srgbClr val="FFFF00"/>
                </a:highlight>
                <a:latin typeface="Barlow Semi Condensed"/>
                <a:ea typeface="Barlow Semi Condensed"/>
                <a:cs typeface="Barlow Semi Condensed"/>
                <a:sym typeface="Barlow Semi Condensed"/>
              </a:rPr>
              <a:t>at 11:00 PM</a:t>
            </a:r>
            <a:r>
              <a:rPr b="1" lang="en" sz="1500">
                <a:latin typeface="Barlow Semi Condensed"/>
                <a:ea typeface="Barlow Semi Condensed"/>
                <a:cs typeface="Barlow Semi Condensed"/>
                <a:sym typeface="Barlow Semi Condensed"/>
              </a:rPr>
              <a:t>.</a:t>
            </a:r>
            <a:endParaRPr b="1" sz="1500">
              <a:latin typeface="Barlow Semi Condensed"/>
              <a:ea typeface="Barlow Semi Condensed"/>
              <a:cs typeface="Barlow Semi Condensed"/>
              <a:sym typeface="Barlow Semi Condensed"/>
            </a:endParaRPr>
          </a:p>
          <a:p>
            <a:pPr indent="0" lvl="0" marL="457200" rtl="0" algn="l">
              <a:spcBef>
                <a:spcPts val="2100"/>
              </a:spcBef>
              <a:spcAft>
                <a:spcPts val="0"/>
              </a:spcAft>
              <a:buNone/>
            </a:pPr>
            <a:r>
              <a:t/>
            </a:r>
            <a:endParaRPr b="1" sz="1300">
              <a:latin typeface="Barlow Semi Condensed"/>
              <a:ea typeface="Barlow Semi Condensed"/>
              <a:cs typeface="Barlow Semi Condensed"/>
              <a:sym typeface="Barlow Semi Condensed"/>
            </a:endParaRPr>
          </a:p>
          <a:p>
            <a:pPr indent="0" lvl="0" marL="0" rtl="0" algn="ctr">
              <a:spcBef>
                <a:spcPts val="2100"/>
              </a:spcBef>
              <a:spcAft>
                <a:spcPts val="2100"/>
              </a:spcAft>
              <a:buNone/>
            </a:pPr>
            <a:r>
              <a:t/>
            </a:r>
            <a:endParaRPr b="1">
              <a:latin typeface="Barlow Semi Condensed"/>
              <a:ea typeface="Barlow Semi Condensed"/>
              <a:cs typeface="Barlow Semi Condensed"/>
              <a:sym typeface="Barlow Semi Condensed"/>
            </a:endParaRPr>
          </a:p>
        </p:txBody>
      </p:sp>
      <p:pic>
        <p:nvPicPr>
          <p:cNvPr id="1539" name="Google Shape;1539;p27"/>
          <p:cNvPicPr preferRelativeResize="0"/>
          <p:nvPr/>
        </p:nvPicPr>
        <p:blipFill>
          <a:blip r:embed="rId3">
            <a:alphaModFix/>
          </a:blip>
          <a:stretch>
            <a:fillRect/>
          </a:stretch>
        </p:blipFill>
        <p:spPr>
          <a:xfrm rot="348577">
            <a:off x="6923840" y="923367"/>
            <a:ext cx="3524844" cy="2357990"/>
          </a:xfrm>
          <a:prstGeom prst="rect">
            <a:avLst/>
          </a:prstGeom>
          <a:noFill/>
          <a:ln>
            <a:noFill/>
          </a:ln>
        </p:spPr>
      </p:pic>
      <p:sp>
        <p:nvSpPr>
          <p:cNvPr id="1540" name="Google Shape;1540;p27">
            <a:hlinkClick action="ppaction://hlinksldjump" r:id="rId4"/>
          </p:cNvPr>
          <p:cNvSpPr txBox="1"/>
          <p:nvPr/>
        </p:nvSpPr>
        <p:spPr>
          <a:xfrm rot="5704074">
            <a:off x="10668696" y="2617376"/>
            <a:ext cx="910158" cy="400164"/>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541" name="Google Shape;1541;p27">
            <a:hlinkClick action="ppaction://hlinksldjump" r:id="rId5"/>
          </p:cNvPr>
          <p:cNvSpPr txBox="1"/>
          <p:nvPr/>
        </p:nvSpPr>
        <p:spPr>
          <a:xfrm rot="5725236">
            <a:off x="10856537" y="870832"/>
            <a:ext cx="908262" cy="400189"/>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542" name="Google Shape;1542;p27">
            <a:hlinkClick action="ppaction://hlinksldjump" r:id="rId6"/>
          </p:cNvPr>
          <p:cNvSpPr txBox="1"/>
          <p:nvPr/>
        </p:nvSpPr>
        <p:spPr>
          <a:xfrm rot="5732618">
            <a:off x="10776641" y="1764567"/>
            <a:ext cx="891269" cy="361081"/>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Barlow Condensed"/>
                <a:ea typeface="Barlow Condensed"/>
                <a:cs typeface="Barlow Condensed"/>
                <a:sym typeface="Barlow Condensed"/>
              </a:rPr>
              <a:t>ELA/Math</a:t>
            </a:r>
            <a:endParaRPr>
              <a:solidFill>
                <a:schemeClr val="dk1"/>
              </a:solidFill>
              <a:latin typeface="Barlow Condensed"/>
              <a:ea typeface="Barlow Condensed"/>
              <a:cs typeface="Barlow Condensed"/>
              <a:sym typeface="Barlow Condensed"/>
            </a:endParaRPr>
          </a:p>
          <a:p>
            <a:pPr indent="0" lvl="0" marL="0" rtl="0" algn="ctr">
              <a:spcBef>
                <a:spcPts val="0"/>
              </a:spcBef>
              <a:spcAft>
                <a:spcPts val="0"/>
              </a:spcAft>
              <a:buNone/>
            </a:pPr>
            <a:r>
              <a:t/>
            </a:r>
            <a:endParaRPr>
              <a:latin typeface="Barlow Condensed"/>
              <a:ea typeface="Barlow Condensed"/>
              <a:cs typeface="Barlow Condensed"/>
              <a:sym typeface="Barlow Condensed"/>
            </a:endParaRPr>
          </a:p>
        </p:txBody>
      </p:sp>
      <p:sp>
        <p:nvSpPr>
          <p:cNvPr id="1543" name="Google Shape;1543;p27">
            <a:hlinkClick action="ppaction://hlinksldjump" r:id="rId7"/>
          </p:cNvPr>
          <p:cNvSpPr txBox="1"/>
          <p:nvPr/>
        </p:nvSpPr>
        <p:spPr>
          <a:xfrm rot="5698374">
            <a:off x="10528678" y="4347452"/>
            <a:ext cx="941343" cy="361947"/>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Athletics/PE</a:t>
            </a:r>
            <a:endParaRPr>
              <a:latin typeface="Barlow Condensed"/>
              <a:ea typeface="Barlow Condensed"/>
              <a:cs typeface="Barlow Condensed"/>
              <a:sym typeface="Barlow Condensed"/>
            </a:endParaRPr>
          </a:p>
        </p:txBody>
      </p:sp>
      <p:sp>
        <p:nvSpPr>
          <p:cNvPr id="1544" name="Google Shape;1544;p27">
            <a:hlinkClick action="ppaction://hlinksldjump" r:id="rId8"/>
          </p:cNvPr>
          <p:cNvSpPr txBox="1"/>
          <p:nvPr/>
        </p:nvSpPr>
        <p:spPr>
          <a:xfrm rot="5711463">
            <a:off x="10600560" y="3460405"/>
            <a:ext cx="921781" cy="400078"/>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545" name="Google Shape;1545;p27">
            <a:hlinkClick action="ppaction://hlinksldjump" r:id="rId9"/>
          </p:cNvPr>
          <p:cNvSpPr txBox="1"/>
          <p:nvPr/>
        </p:nvSpPr>
        <p:spPr>
          <a:xfrm rot="5640549">
            <a:off x="10396319" y="6019309"/>
            <a:ext cx="896795"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546" name="Google Shape;1546;p27">
            <a:hlinkClick action="ppaction://hlinksldjump" r:id="rId10"/>
          </p:cNvPr>
          <p:cNvSpPr txBox="1"/>
          <p:nvPr/>
        </p:nvSpPr>
        <p:spPr>
          <a:xfrm rot="5734164">
            <a:off x="10452468" y="5199239"/>
            <a:ext cx="896432" cy="361707"/>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Fine Arts</a:t>
            </a:r>
            <a:endParaRPr>
              <a:latin typeface="Barlow Condensed"/>
              <a:ea typeface="Barlow Condensed"/>
              <a:cs typeface="Barlow Condensed"/>
              <a:sym typeface="Barlow Condensed"/>
            </a:endParaRPr>
          </a:p>
        </p:txBody>
      </p:sp>
      <p:sp>
        <p:nvSpPr>
          <p:cNvPr id="1547" name="Google Shape;1547;p27"/>
          <p:cNvSpPr txBox="1"/>
          <p:nvPr/>
        </p:nvSpPr>
        <p:spPr>
          <a:xfrm>
            <a:off x="1322850" y="4868625"/>
            <a:ext cx="3486000" cy="8451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2100"/>
              </a:spcAft>
              <a:buClr>
                <a:schemeClr val="dk1"/>
              </a:buClr>
              <a:buSzPts val="1100"/>
              <a:buFont typeface="Arial"/>
              <a:buNone/>
            </a:pPr>
            <a:r>
              <a:rPr b="1" lang="en" sz="1300">
                <a:solidFill>
                  <a:schemeClr val="dk1"/>
                </a:solidFill>
                <a:latin typeface="Architects Daughter"/>
                <a:ea typeface="Architects Daughter"/>
                <a:cs typeface="Architects Daughter"/>
                <a:sym typeface="Architects Daughter"/>
              </a:rPr>
              <a:t>*Please </a:t>
            </a:r>
            <a:r>
              <a:rPr b="1" lang="en" sz="1300" u="sng">
                <a:solidFill>
                  <a:schemeClr val="dk1"/>
                </a:solidFill>
                <a:latin typeface="Architects Daughter"/>
                <a:ea typeface="Architects Daughter"/>
                <a:cs typeface="Architects Daughter"/>
                <a:sym typeface="Architects Daughter"/>
              </a:rPr>
              <a:t>use the arrows to click through every page</a:t>
            </a:r>
            <a:r>
              <a:rPr b="1" lang="en" sz="1300">
                <a:solidFill>
                  <a:schemeClr val="dk1"/>
                </a:solidFill>
                <a:latin typeface="Architects Daughter"/>
                <a:ea typeface="Architects Daughter"/>
                <a:cs typeface="Architects Daughter"/>
                <a:sym typeface="Architects Daughter"/>
              </a:rPr>
              <a:t> as you will miss information by clicking on the tabs.</a:t>
            </a:r>
            <a:endParaRPr>
              <a:latin typeface="Barlow Semi Condensed"/>
              <a:ea typeface="Barlow Semi Condensed"/>
              <a:cs typeface="Barlow Semi Condensed"/>
              <a:sym typeface="Barlow Semi Condensed"/>
            </a:endParaRPr>
          </a:p>
        </p:txBody>
      </p:sp>
      <p:sp>
        <p:nvSpPr>
          <p:cNvPr id="1548" name="Google Shape;1548;p27"/>
          <p:cNvSpPr/>
          <p:nvPr/>
        </p:nvSpPr>
        <p:spPr>
          <a:xfrm>
            <a:off x="1733550" y="4943475"/>
            <a:ext cx="2943300" cy="6954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9" name="Google Shape;1549;p27"/>
          <p:cNvPicPr preferRelativeResize="0"/>
          <p:nvPr/>
        </p:nvPicPr>
        <p:blipFill>
          <a:blip r:embed="rId11">
            <a:alphaModFix/>
          </a:blip>
          <a:stretch>
            <a:fillRect/>
          </a:stretch>
        </p:blipFill>
        <p:spPr>
          <a:xfrm rot="356721">
            <a:off x="7457045" y="5336924"/>
            <a:ext cx="1748638" cy="905999"/>
          </a:xfrm>
          <a:prstGeom prst="rect">
            <a:avLst/>
          </a:prstGeom>
          <a:noFill/>
          <a:ln>
            <a:noFill/>
          </a:ln>
        </p:spPr>
      </p:pic>
      <p:sp>
        <p:nvSpPr>
          <p:cNvPr id="1550" name="Google Shape;1550;p27"/>
          <p:cNvSpPr txBox="1"/>
          <p:nvPr/>
        </p:nvSpPr>
        <p:spPr>
          <a:xfrm rot="-4805825">
            <a:off x="129773" y="3788446"/>
            <a:ext cx="1686833" cy="41543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Barlow Semi Condensed"/>
                <a:ea typeface="Barlow Semi Condensed"/>
                <a:cs typeface="Barlow Semi Condensed"/>
                <a:sym typeface="Barlow Semi Condensed"/>
              </a:rPr>
              <a:t>Marcus 9th Grade </a:t>
            </a:r>
            <a:endParaRPr b="1" sz="1500">
              <a:latin typeface="Barlow Semi Condensed"/>
              <a:ea typeface="Barlow Semi Condensed"/>
              <a:cs typeface="Barlow Semi Condensed"/>
              <a:sym typeface="Barlow Semi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p36"/>
          <p:cNvSpPr txBox="1"/>
          <p:nvPr>
            <p:ph type="title"/>
          </p:nvPr>
        </p:nvSpPr>
        <p:spPr>
          <a:xfrm>
            <a:off x="795575" y="207150"/>
            <a:ext cx="4844400" cy="7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100"/>
              <a:buFont typeface="Arial"/>
              <a:buNone/>
            </a:pPr>
            <a:r>
              <a:rPr b="1" lang="en" sz="4000">
                <a:solidFill>
                  <a:srgbClr val="000000"/>
                </a:solidFill>
                <a:latin typeface="Barlow Semi Condensed"/>
                <a:ea typeface="Barlow Semi Condensed"/>
                <a:cs typeface="Barlow Semi Condensed"/>
                <a:sym typeface="Barlow Semi Condensed"/>
              </a:rPr>
              <a:t>Athletics/PE</a:t>
            </a:r>
            <a:endParaRPr b="1" sz="4000">
              <a:solidFill>
                <a:srgbClr val="000000"/>
              </a:solidFill>
              <a:latin typeface="Barlow Semi Condensed"/>
              <a:ea typeface="Barlow Semi Condensed"/>
              <a:cs typeface="Barlow Semi Condensed"/>
              <a:sym typeface="Barlow Semi Condensed"/>
            </a:endParaRPr>
          </a:p>
        </p:txBody>
      </p:sp>
      <p:sp>
        <p:nvSpPr>
          <p:cNvPr id="1774" name="Google Shape;1774;p36">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75" name="Google Shape;1775;p36">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76" name="Google Shape;1776;p36">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77" name="Google Shape;1777;p36">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78" name="Google Shape;1778;p36">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79" name="Google Shape;1779;p36">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80" name="Google Shape;1780;p36">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81" name="Google Shape;1781;p36">
            <a:hlinkClick action="ppaction://hlinksldjump" r:id="rId9"/>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782" name="Google Shape;1782;p36">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783" name="Google Shape;1783;p36">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784" name="Google Shape;1784;p36">
            <a:hlinkClick action="ppaction://hlinksldjump" r:id="rId12"/>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785" name="Google Shape;1785;p36">
            <a:hlinkClick action="ppaction://hlinksldjump" r:id="rId13"/>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786" name="Google Shape;1786;p36">
            <a:hlinkClick action="ppaction://hlinksldjump" r:id="rId14"/>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787" name="Google Shape;1787;p36">
            <a:hlinkClick action="ppaction://hlinksldjump" r:id="rId15"/>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788" name="Google Shape;1788;p36">
            <a:hlinkClick action="ppaction://hlinksldjump" r:id="rId16"/>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sp>
        <p:nvSpPr>
          <p:cNvPr id="1789" name="Google Shape;1789;p36"/>
          <p:cNvSpPr txBox="1"/>
          <p:nvPr/>
        </p:nvSpPr>
        <p:spPr>
          <a:xfrm>
            <a:off x="2013663" y="967813"/>
            <a:ext cx="24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u="sng">
                <a:solidFill>
                  <a:schemeClr val="hlink"/>
                </a:solidFill>
                <a:latin typeface="Barlow Semi Condensed"/>
                <a:ea typeface="Barlow Semi Condensed"/>
                <a:cs typeface="Barlow Semi Condensed"/>
                <a:sym typeface="Barlow Semi Condensed"/>
                <a:hlinkClick r:id="rId17"/>
              </a:rPr>
              <a:t>9th Grade Course Card</a:t>
            </a:r>
            <a:endParaRPr sz="2000">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2000">
              <a:latin typeface="Barlow Semi Condensed"/>
              <a:ea typeface="Barlow Semi Condensed"/>
              <a:cs typeface="Barlow Semi Condensed"/>
              <a:sym typeface="Barlow Semi Condensed"/>
            </a:endParaRPr>
          </a:p>
        </p:txBody>
      </p:sp>
      <p:sp>
        <p:nvSpPr>
          <p:cNvPr id="1790" name="Google Shape;1790;p36"/>
          <p:cNvSpPr txBox="1"/>
          <p:nvPr/>
        </p:nvSpPr>
        <p:spPr>
          <a:xfrm>
            <a:off x="6359700" y="286075"/>
            <a:ext cx="5266200" cy="594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chemeClr val="dk1"/>
                </a:solidFill>
                <a:latin typeface="Barlow Semi Condensed"/>
                <a:ea typeface="Barlow Semi Condensed"/>
                <a:cs typeface="Barlow Semi Condensed"/>
                <a:sym typeface="Barlow Semi Condensed"/>
              </a:rPr>
              <a:t>ATHLETIC COACHES &amp; EMAILS:</a:t>
            </a:r>
            <a:endParaRPr b="1" sz="24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a:solidFill>
                  <a:schemeClr val="dk1"/>
                </a:solidFill>
                <a:highlight>
                  <a:srgbClr val="FFFF00"/>
                </a:highlight>
                <a:latin typeface="Barlow Semi Condensed"/>
                <a:ea typeface="Barlow Semi Condensed"/>
                <a:cs typeface="Barlow Semi Condensed"/>
                <a:sym typeface="Barlow Semi Condensed"/>
              </a:rPr>
              <a:t>*</a:t>
            </a:r>
            <a:r>
              <a:rPr b="1" lang="en" sz="1900" u="sng">
                <a:solidFill>
                  <a:schemeClr val="dk1"/>
                </a:solidFill>
                <a:highlight>
                  <a:srgbClr val="FFFF00"/>
                </a:highlight>
                <a:latin typeface="Barlow Semi Condensed"/>
                <a:ea typeface="Barlow Semi Condensed"/>
                <a:cs typeface="Barlow Semi Condensed"/>
                <a:sym typeface="Barlow Semi Condensed"/>
              </a:rPr>
              <a:t>Football</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18"/>
              </a:rPr>
              <a:t>Coach Morrison</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u="sng">
                <a:solidFill>
                  <a:schemeClr val="dk1"/>
                </a:solidFill>
                <a:latin typeface="Barlow Semi Condensed"/>
                <a:ea typeface="Barlow Semi Condensed"/>
                <a:cs typeface="Barlow Semi Condensed"/>
                <a:sym typeface="Barlow Semi Condensed"/>
              </a:rPr>
              <a:t>Baseball</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19"/>
              </a:rPr>
              <a:t>Coach Sherman</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u="sng">
                <a:solidFill>
                  <a:schemeClr val="dk1"/>
                </a:solidFill>
                <a:latin typeface="Barlow Semi Condensed"/>
                <a:ea typeface="Barlow Semi Condensed"/>
                <a:cs typeface="Barlow Semi Condensed"/>
                <a:sym typeface="Barlow Semi Condensed"/>
              </a:rPr>
              <a:t>Softball</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0"/>
              </a:rPr>
              <a:t>Coach Tumilty</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b="1" lang="en" sz="1900" u="sng">
                <a:solidFill>
                  <a:schemeClr val="dk1"/>
                </a:solidFill>
                <a:latin typeface="Barlow Semi Condensed"/>
                <a:ea typeface="Barlow Semi Condensed"/>
                <a:cs typeface="Barlow Semi Condensed"/>
                <a:sym typeface="Barlow Semi Condensed"/>
              </a:rPr>
              <a:t>Volleyball</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1"/>
              </a:rPr>
              <a:t>Coach Petzold</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u="sng">
                <a:solidFill>
                  <a:schemeClr val="dk1"/>
                </a:solidFill>
                <a:latin typeface="Barlow Semi Condensed"/>
                <a:ea typeface="Barlow Semi Condensed"/>
                <a:cs typeface="Barlow Semi Condensed"/>
                <a:sym typeface="Barlow Semi Condensed"/>
              </a:rPr>
              <a:t>Basketball Boys</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2"/>
              </a:rPr>
              <a:t>Coach Wright</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b="1" lang="en" sz="1900" u="sng">
                <a:solidFill>
                  <a:schemeClr val="dk1"/>
                </a:solidFill>
                <a:latin typeface="Barlow Semi Condensed"/>
                <a:ea typeface="Barlow Semi Condensed"/>
                <a:cs typeface="Barlow Semi Condensed"/>
                <a:sym typeface="Barlow Semi Condensed"/>
              </a:rPr>
              <a:t>Basketball Girls</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3"/>
              </a:rPr>
              <a:t>Coach Singleton</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u="sng">
                <a:solidFill>
                  <a:schemeClr val="dk1"/>
                </a:solidFill>
                <a:latin typeface="Barlow Semi Condensed"/>
                <a:ea typeface="Barlow Semi Condensed"/>
                <a:cs typeface="Barlow Semi Condensed"/>
                <a:sym typeface="Barlow Semi Condensed"/>
              </a:rPr>
              <a:t>Soccer Boys</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4"/>
              </a:rPr>
              <a:t>Coach Garza</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b="1" lang="en" sz="1900" u="sng">
                <a:solidFill>
                  <a:schemeClr val="dk1"/>
                </a:solidFill>
                <a:latin typeface="Barlow Semi Condensed"/>
                <a:ea typeface="Barlow Semi Condensed"/>
                <a:cs typeface="Barlow Semi Condensed"/>
                <a:sym typeface="Barlow Semi Condensed"/>
              </a:rPr>
              <a:t>Soccer Girls</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5"/>
              </a:rPr>
              <a:t>Coach Hobbs</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b="1" lang="en" sz="1900" u="sng">
                <a:solidFill>
                  <a:schemeClr val="dk1"/>
                </a:solidFill>
                <a:latin typeface="Barlow Semi Condensed"/>
                <a:ea typeface="Barlow Semi Condensed"/>
                <a:cs typeface="Barlow Semi Condensed"/>
                <a:sym typeface="Barlow Semi Condensed"/>
              </a:rPr>
              <a:t>Swim/Dive</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6"/>
              </a:rPr>
              <a:t>Coach Dion</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b="1" lang="en" sz="1900">
                <a:solidFill>
                  <a:schemeClr val="dk1"/>
                </a:solidFill>
                <a:highlight>
                  <a:srgbClr val="FFFF00"/>
                </a:highlight>
                <a:latin typeface="Barlow Semi Condensed"/>
                <a:ea typeface="Barlow Semi Condensed"/>
                <a:cs typeface="Barlow Semi Condensed"/>
                <a:sym typeface="Barlow Semi Condensed"/>
              </a:rPr>
              <a:t>*</a:t>
            </a:r>
            <a:r>
              <a:rPr b="1" lang="en" sz="1900" u="sng">
                <a:solidFill>
                  <a:schemeClr val="dk1"/>
                </a:solidFill>
                <a:highlight>
                  <a:srgbClr val="FFFF00"/>
                </a:highlight>
                <a:latin typeface="Barlow Semi Condensed"/>
                <a:ea typeface="Barlow Semi Condensed"/>
                <a:cs typeface="Barlow Semi Condensed"/>
                <a:sym typeface="Barlow Semi Condensed"/>
              </a:rPr>
              <a:t>Wrestling</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7"/>
              </a:rPr>
              <a:t>Coach Stoeberl</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u="sng">
                <a:solidFill>
                  <a:schemeClr val="dk1"/>
                </a:solidFill>
                <a:latin typeface="Barlow Semi Condensed"/>
                <a:ea typeface="Barlow Semi Condensed"/>
                <a:cs typeface="Barlow Semi Condensed"/>
                <a:sym typeface="Barlow Semi Condensed"/>
              </a:rPr>
              <a:t>Tennis</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8"/>
              </a:rPr>
              <a:t>Coach Langdon</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u="sng">
                <a:solidFill>
                  <a:schemeClr val="dk1"/>
                </a:solidFill>
                <a:latin typeface="Barlow Semi Condensed"/>
                <a:ea typeface="Barlow Semi Condensed"/>
                <a:cs typeface="Barlow Semi Condensed"/>
                <a:sym typeface="Barlow Semi Condensed"/>
              </a:rPr>
              <a:t>Golf</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29"/>
              </a:rPr>
              <a:t>Coach Gabel</a:t>
            </a:r>
            <a:r>
              <a:rPr lang="en" sz="1900">
                <a:solidFill>
                  <a:schemeClr val="dk1"/>
                </a:solidFill>
                <a:latin typeface="Barlow Semi Condensed"/>
                <a:ea typeface="Barlow Semi Condensed"/>
                <a:cs typeface="Barlow Semi Condensed"/>
                <a:sym typeface="Barlow Semi Condensed"/>
              </a:rPr>
              <a:t> </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a:solidFill>
                  <a:schemeClr val="dk1"/>
                </a:solidFill>
                <a:highlight>
                  <a:srgbClr val="FFFF00"/>
                </a:highlight>
                <a:latin typeface="Barlow Semi Condensed"/>
                <a:ea typeface="Barlow Semi Condensed"/>
                <a:cs typeface="Barlow Semi Condensed"/>
                <a:sym typeface="Barlow Semi Condensed"/>
              </a:rPr>
              <a:t>*</a:t>
            </a:r>
            <a:r>
              <a:rPr b="1" lang="en" sz="1900" u="sng">
                <a:solidFill>
                  <a:schemeClr val="dk1"/>
                </a:solidFill>
                <a:highlight>
                  <a:srgbClr val="FFFF00"/>
                </a:highlight>
                <a:latin typeface="Barlow Semi Condensed"/>
                <a:ea typeface="Barlow Semi Condensed"/>
                <a:cs typeface="Barlow Semi Condensed"/>
                <a:sym typeface="Barlow Semi Condensed"/>
              </a:rPr>
              <a:t>Track &amp; Field</a:t>
            </a:r>
            <a:r>
              <a:rPr lang="en" sz="1900">
                <a:solidFill>
                  <a:schemeClr val="dk1"/>
                </a:solidFill>
                <a:latin typeface="Barlow Semi Condensed"/>
                <a:ea typeface="Barlow Semi Condensed"/>
                <a:cs typeface="Barlow Semi Condensed"/>
                <a:sym typeface="Barlow Semi Condensed"/>
              </a:rPr>
              <a:t>  </a:t>
            </a:r>
            <a:r>
              <a:rPr b="1" lang="en" sz="1900">
                <a:solidFill>
                  <a:schemeClr val="dk1"/>
                </a:solidFill>
                <a:highlight>
                  <a:srgbClr val="FFFF00"/>
                </a:highlight>
                <a:latin typeface="Barlow Semi Condensed"/>
                <a:ea typeface="Barlow Semi Condensed"/>
                <a:cs typeface="Barlow Semi Condensed"/>
                <a:sym typeface="Barlow Semi Condensed"/>
              </a:rPr>
              <a:t>*</a:t>
            </a:r>
            <a:r>
              <a:rPr b="1" lang="en" sz="1900" u="sng">
                <a:solidFill>
                  <a:schemeClr val="dk1"/>
                </a:solidFill>
                <a:highlight>
                  <a:srgbClr val="FFFF00"/>
                </a:highlight>
                <a:latin typeface="Barlow Semi Condensed"/>
                <a:ea typeface="Barlow Semi Condensed"/>
                <a:cs typeface="Barlow Semi Condensed"/>
                <a:sym typeface="Barlow Semi Condensed"/>
              </a:rPr>
              <a:t>Cross Country</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30"/>
              </a:rPr>
              <a:t>Coach Reinberg</a:t>
            </a:r>
            <a:endParaRPr sz="1900">
              <a:solidFill>
                <a:schemeClr val="dk1"/>
              </a:solidFill>
              <a:latin typeface="Barlow Semi Condensed"/>
              <a:ea typeface="Barlow Semi Condensed"/>
              <a:cs typeface="Barlow Semi Condensed"/>
              <a:sym typeface="Barlow Semi Condensed"/>
            </a:endParaRPr>
          </a:p>
          <a:p>
            <a:pPr indent="0" lvl="0" marL="0" rtl="0" algn="ctr">
              <a:lnSpc>
                <a:spcPct val="115000"/>
              </a:lnSpc>
              <a:spcBef>
                <a:spcPts val="0"/>
              </a:spcBef>
              <a:spcAft>
                <a:spcPts val="0"/>
              </a:spcAft>
              <a:buNone/>
            </a:pPr>
            <a:r>
              <a:t/>
            </a:r>
            <a:endParaRPr b="1" sz="1900">
              <a:solidFill>
                <a:schemeClr val="dk1"/>
              </a:solidFill>
              <a:highlight>
                <a:srgbClr val="FFFF00"/>
              </a:highlight>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a:solidFill>
                  <a:schemeClr val="dk1"/>
                </a:solidFill>
                <a:latin typeface="Barlow Semi Condensed"/>
                <a:ea typeface="Barlow Semi Condensed"/>
                <a:cs typeface="Barlow Semi Condensed"/>
                <a:sym typeface="Barlow Semi Condensed"/>
              </a:rPr>
              <a:t>Athletic Trainer: </a:t>
            </a:r>
            <a:r>
              <a:rPr lang="en" sz="1900" u="sng">
                <a:solidFill>
                  <a:schemeClr val="hlink"/>
                </a:solidFill>
                <a:latin typeface="Barlow Semi Condensed"/>
                <a:ea typeface="Barlow Semi Condensed"/>
                <a:cs typeface="Barlow Semi Condensed"/>
                <a:sym typeface="Barlow Semi Condensed"/>
                <a:hlinkClick r:id="rId31"/>
              </a:rPr>
              <a:t>Bethany Brunett</a:t>
            </a:r>
            <a:endParaRPr sz="19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b="1" lang="en" sz="1900">
                <a:solidFill>
                  <a:schemeClr val="dk1"/>
                </a:solidFill>
                <a:latin typeface="Barlow Semi Condensed"/>
                <a:ea typeface="Barlow Semi Condensed"/>
                <a:cs typeface="Barlow Semi Condensed"/>
                <a:sym typeface="Barlow Semi Condensed"/>
              </a:rPr>
              <a:t>Athletic Director</a:t>
            </a:r>
            <a:r>
              <a:rPr lang="en" sz="1900">
                <a:solidFill>
                  <a:schemeClr val="dk1"/>
                </a:solidFill>
                <a:latin typeface="Barlow Semi Condensed"/>
                <a:ea typeface="Barlow Semi Condensed"/>
                <a:cs typeface="Barlow Semi Condensed"/>
                <a:sym typeface="Barlow Semi Condensed"/>
              </a:rPr>
              <a:t>:</a:t>
            </a:r>
            <a:r>
              <a:rPr lang="en" sz="1900">
                <a:solidFill>
                  <a:schemeClr val="dk1"/>
                </a:solidFill>
                <a:latin typeface="Barlow Semi Condensed"/>
                <a:ea typeface="Barlow Semi Condensed"/>
                <a:cs typeface="Barlow Semi Condensed"/>
                <a:sym typeface="Barlow Semi Condensed"/>
              </a:rPr>
              <a:t> </a:t>
            </a:r>
            <a:r>
              <a:rPr lang="en" sz="1900" u="sng">
                <a:solidFill>
                  <a:schemeClr val="hlink"/>
                </a:solidFill>
                <a:latin typeface="Barlow Semi Condensed"/>
                <a:ea typeface="Barlow Semi Condensed"/>
                <a:cs typeface="Barlow Semi Condensed"/>
                <a:sym typeface="Barlow Semi Condensed"/>
                <a:hlinkClick r:id="rId32"/>
              </a:rPr>
              <a:t>Kevin Atkinson</a:t>
            </a:r>
            <a:endParaRPr sz="2400">
              <a:solidFill>
                <a:schemeClr val="dk1"/>
              </a:solidFill>
              <a:latin typeface="Barlow Semi Condensed"/>
              <a:ea typeface="Barlow Semi Condensed"/>
              <a:cs typeface="Barlow Semi Condensed"/>
              <a:sym typeface="Barlow Semi Condensed"/>
            </a:endParaRPr>
          </a:p>
        </p:txBody>
      </p:sp>
      <p:sp>
        <p:nvSpPr>
          <p:cNvPr id="1791" name="Google Shape;1791;p36"/>
          <p:cNvSpPr txBox="1"/>
          <p:nvPr/>
        </p:nvSpPr>
        <p:spPr>
          <a:xfrm>
            <a:off x="7511700" y="6390700"/>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33"/>
              </a:rPr>
              <a:t>Course Description Guide</a:t>
            </a:r>
            <a:endParaRPr sz="1600">
              <a:latin typeface="Barlow Semi Condensed"/>
              <a:ea typeface="Barlow Semi Condensed"/>
              <a:cs typeface="Barlow Semi Condensed"/>
              <a:sym typeface="Barlow Semi Condensed"/>
            </a:endParaRPr>
          </a:p>
        </p:txBody>
      </p:sp>
      <p:graphicFrame>
        <p:nvGraphicFramePr>
          <p:cNvPr id="1792" name="Google Shape;1792;p36"/>
          <p:cNvGraphicFramePr/>
          <p:nvPr/>
        </p:nvGraphicFramePr>
        <p:xfrm>
          <a:off x="930263" y="1667085"/>
          <a:ext cx="3000000" cy="3000000"/>
        </p:xfrm>
        <a:graphic>
          <a:graphicData uri="http://schemas.openxmlformats.org/drawingml/2006/table">
            <a:tbl>
              <a:tblPr>
                <a:noFill/>
                <a:tableStyleId>{8D73F492-35B2-49B5-9853-B5FCD305E3B6}</a:tableStyleId>
              </a:tblPr>
              <a:tblGrid>
                <a:gridCol w="1522275"/>
                <a:gridCol w="1522275"/>
                <a:gridCol w="1522275"/>
              </a:tblGrid>
              <a:tr h="387125">
                <a:tc gridSpan="3">
                  <a:txBody>
                    <a:bodyPr/>
                    <a:lstStyle/>
                    <a:p>
                      <a:pPr indent="0" lvl="0" marL="0" rtl="0" algn="ctr">
                        <a:spcBef>
                          <a:spcPts val="0"/>
                        </a:spcBef>
                        <a:spcAft>
                          <a:spcPts val="0"/>
                        </a:spcAft>
                        <a:buNone/>
                      </a:pPr>
                      <a:r>
                        <a:rPr b="1" lang="en" sz="1800"/>
                        <a:t>Marcus Sports Season</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hMerge="1"/>
                <a:tc hMerge="1"/>
              </a:tr>
              <a:tr h="387125">
                <a:tc>
                  <a:txBody>
                    <a:bodyPr/>
                    <a:lstStyle/>
                    <a:p>
                      <a:pPr indent="0" lvl="0" marL="0" rtl="0" algn="ctr">
                        <a:spcBef>
                          <a:spcPts val="0"/>
                        </a:spcBef>
                        <a:spcAft>
                          <a:spcPts val="0"/>
                        </a:spcAft>
                        <a:buNone/>
                      </a:pPr>
                      <a:r>
                        <a:rPr b="1" lang="en"/>
                        <a:t>Fall</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t>Winter</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t>Spring</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7125">
                <a:tc>
                  <a:txBody>
                    <a:bodyPr/>
                    <a:lstStyle/>
                    <a:p>
                      <a:pPr indent="0" lvl="0" marL="0" rtl="0" algn="l">
                        <a:spcBef>
                          <a:spcPts val="0"/>
                        </a:spcBef>
                        <a:spcAft>
                          <a:spcPts val="0"/>
                        </a:spcAft>
                        <a:buNone/>
                      </a:pPr>
                      <a:r>
                        <a:rPr lang="en"/>
                        <a:t>Cross Country*</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Basketball</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Track*</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7125">
                <a:tc>
                  <a:txBody>
                    <a:bodyPr/>
                    <a:lstStyle/>
                    <a:p>
                      <a:pPr indent="0" lvl="0" marL="0" rtl="0" algn="l">
                        <a:spcBef>
                          <a:spcPts val="0"/>
                        </a:spcBef>
                        <a:spcAft>
                          <a:spcPts val="0"/>
                        </a:spcAft>
                        <a:buNone/>
                      </a:pPr>
                      <a:r>
                        <a:rPr lang="en"/>
                        <a:t>Football (Boys)*</a:t>
                      </a:r>
                      <a:endParaRPr/>
                    </a:p>
                    <a:p>
                      <a:pPr indent="0" lvl="0" marL="0" rtl="0" algn="l">
                        <a:spcBef>
                          <a:spcPts val="0"/>
                        </a:spcBef>
                        <a:spcAft>
                          <a:spcPts val="0"/>
                        </a:spcAft>
                        <a:buNone/>
                      </a:pPr>
                      <a:r>
                        <a:rPr lang="en"/>
                        <a:t>Volleyball (Girls)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Wrestling*</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Baseball (Boys)</a:t>
                      </a:r>
                      <a:endParaRPr/>
                    </a:p>
                    <a:p>
                      <a:pPr indent="0" lvl="0" marL="0" rtl="0" algn="l">
                        <a:spcBef>
                          <a:spcPts val="0"/>
                        </a:spcBef>
                        <a:spcAft>
                          <a:spcPts val="0"/>
                        </a:spcAft>
                        <a:buNone/>
                      </a:pPr>
                      <a:r>
                        <a:rPr lang="en"/>
                        <a:t>Softball (Girls)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7125">
                <a:tc>
                  <a:txBody>
                    <a:bodyPr/>
                    <a:lstStyle/>
                    <a:p>
                      <a:pPr indent="0" lvl="0" marL="0" rtl="0" algn="l">
                        <a:spcBef>
                          <a:spcPts val="0"/>
                        </a:spcBef>
                        <a:spcAft>
                          <a:spcPts val="0"/>
                        </a:spcAft>
                        <a:buNone/>
                      </a:pPr>
                      <a:r>
                        <a:rPr lang="en"/>
                        <a:t>Tennis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Soccer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Tennis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7125">
                <a:tc>
                  <a:txBody>
                    <a:bodyPr/>
                    <a:lstStyle/>
                    <a:p>
                      <a:pPr indent="0" lvl="0" marL="0" rtl="0" algn="l">
                        <a:spcBef>
                          <a:spcPts val="0"/>
                        </a:spcBef>
                        <a:spcAft>
                          <a:spcPts val="0"/>
                        </a:spcAft>
                        <a:buNone/>
                      </a:pPr>
                      <a:r>
                        <a:rPr lang="en"/>
                        <a:t>Golf</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Swim/Diving</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Golf</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793" name="Google Shape;1793;p36"/>
          <p:cNvSpPr txBox="1"/>
          <p:nvPr/>
        </p:nvSpPr>
        <p:spPr>
          <a:xfrm>
            <a:off x="2561625" y="4484025"/>
            <a:ext cx="3000000" cy="4155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 sz="1500">
                <a:solidFill>
                  <a:schemeClr val="dk1"/>
                </a:solidFill>
                <a:highlight>
                  <a:srgbClr val="FFFF00"/>
                </a:highlight>
                <a:latin typeface="Barlow Semi Condensed"/>
                <a:ea typeface="Barlow Semi Condensed"/>
                <a:cs typeface="Barlow Semi Condensed"/>
                <a:sym typeface="Barlow Semi Condensed"/>
              </a:rPr>
              <a:t>*NO Tryouts required</a:t>
            </a:r>
            <a:endParaRPr b="1" sz="1500">
              <a:solidFill>
                <a:schemeClr val="dk1"/>
              </a:solidFill>
              <a:highlight>
                <a:srgbClr val="FFFF00"/>
              </a:highlight>
              <a:latin typeface="Barlow Semi Condensed"/>
              <a:ea typeface="Barlow Semi Condensed"/>
              <a:cs typeface="Barlow Semi Condensed"/>
              <a:sym typeface="Barlow Semi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37"/>
          <p:cNvSpPr txBox="1"/>
          <p:nvPr>
            <p:ph type="title"/>
          </p:nvPr>
        </p:nvSpPr>
        <p:spPr>
          <a:xfrm>
            <a:off x="795575" y="207150"/>
            <a:ext cx="4844400" cy="7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100"/>
              <a:buFont typeface="Arial"/>
              <a:buNone/>
            </a:pPr>
            <a:r>
              <a:rPr b="1" lang="en" sz="4000">
                <a:solidFill>
                  <a:srgbClr val="000000"/>
                </a:solidFill>
                <a:latin typeface="Barlow Semi Condensed"/>
                <a:ea typeface="Barlow Semi Condensed"/>
                <a:cs typeface="Barlow Semi Condensed"/>
                <a:sym typeface="Barlow Semi Condensed"/>
              </a:rPr>
              <a:t>Fine Arts</a:t>
            </a:r>
            <a:endParaRPr b="1" sz="4000">
              <a:solidFill>
                <a:srgbClr val="000000"/>
              </a:solidFill>
              <a:latin typeface="Barlow Semi Condensed"/>
              <a:ea typeface="Barlow Semi Condensed"/>
              <a:cs typeface="Barlow Semi Condensed"/>
              <a:sym typeface="Barlow Semi Condensed"/>
            </a:endParaRPr>
          </a:p>
        </p:txBody>
      </p:sp>
      <p:sp>
        <p:nvSpPr>
          <p:cNvPr id="1799" name="Google Shape;1799;p37">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00" name="Google Shape;1800;p37">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01" name="Google Shape;1801;p37">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02" name="Google Shape;1802;p37">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03" name="Google Shape;1803;p37">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04" name="Google Shape;1804;p37">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05" name="Google Shape;1805;p37">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06" name="Google Shape;1806;p37">
            <a:hlinkClick action="ppaction://hlinksldjump" r:id="rId9"/>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807" name="Google Shape;1807;p37">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808" name="Google Shape;1808;p37">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 </a:t>
            </a:r>
            <a:endParaRPr>
              <a:latin typeface="Barlow Condensed"/>
              <a:ea typeface="Barlow Condensed"/>
              <a:cs typeface="Barlow Condensed"/>
              <a:sym typeface="Barlow Condensed"/>
            </a:endParaRPr>
          </a:p>
        </p:txBody>
      </p:sp>
      <p:sp>
        <p:nvSpPr>
          <p:cNvPr id="1809" name="Google Shape;1809;p37">
            <a:hlinkClick action="ppaction://hlinksldjump" r:id="rId12"/>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a:t>
            </a:r>
            <a:r>
              <a:rPr lang="en">
                <a:latin typeface="Barlow Condensed"/>
                <a:ea typeface="Barlow Condensed"/>
                <a:cs typeface="Barlow Condensed"/>
                <a:sym typeface="Barlow Condensed"/>
              </a:rPr>
              <a:t>g</a:t>
            </a:r>
            <a:r>
              <a:rPr lang="en">
                <a:latin typeface="Barlow Condensed"/>
                <a:ea typeface="Barlow Condensed"/>
                <a:cs typeface="Barlow Condensed"/>
                <a:sym typeface="Barlow Condensed"/>
              </a:rPr>
              <a:t>uages</a:t>
            </a:r>
            <a:endParaRPr>
              <a:latin typeface="Barlow Condensed"/>
              <a:ea typeface="Barlow Condensed"/>
              <a:cs typeface="Barlow Condensed"/>
              <a:sym typeface="Barlow Condensed"/>
            </a:endParaRPr>
          </a:p>
        </p:txBody>
      </p:sp>
      <p:sp>
        <p:nvSpPr>
          <p:cNvPr id="1810" name="Google Shape;1810;p37">
            <a:hlinkClick action="ppaction://hlinksldjump" r:id="rId13"/>
          </p:cNvPr>
          <p:cNvSpPr txBox="1"/>
          <p:nvPr/>
        </p:nvSpPr>
        <p:spPr>
          <a:xfrm rot="-5401150">
            <a:off x="-106714" y="4206876"/>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811" name="Google Shape;1811;p37">
            <a:hlinkClick action="ppaction://hlinksldjump" r:id="rId14"/>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812" name="Google Shape;1812;p37">
            <a:hlinkClick action="ppaction://hlinksldjump" r:id="rId15"/>
          </p:cNvPr>
          <p:cNvSpPr txBox="1"/>
          <p:nvPr/>
        </p:nvSpPr>
        <p:spPr>
          <a:xfrm rot="5398850">
            <a:off x="11396486" y="60859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813" name="Google Shape;1813;p37">
            <a:hlinkClick action="ppaction://hlinksldjump" r:id="rId16"/>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sp>
        <p:nvSpPr>
          <p:cNvPr id="1814" name="Google Shape;1814;p37"/>
          <p:cNvSpPr txBox="1"/>
          <p:nvPr/>
        </p:nvSpPr>
        <p:spPr>
          <a:xfrm>
            <a:off x="7410450" y="6402325"/>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17"/>
              </a:rPr>
              <a:t>Course Description Guide</a:t>
            </a:r>
            <a:endParaRPr sz="1600">
              <a:latin typeface="Barlow Semi Condensed"/>
              <a:ea typeface="Barlow Semi Condensed"/>
              <a:cs typeface="Barlow Semi Condensed"/>
              <a:sym typeface="Barlow Semi Condensed"/>
            </a:endParaRPr>
          </a:p>
        </p:txBody>
      </p:sp>
      <p:sp>
        <p:nvSpPr>
          <p:cNvPr id="1815" name="Google Shape;1815;p37"/>
          <p:cNvSpPr txBox="1"/>
          <p:nvPr/>
        </p:nvSpPr>
        <p:spPr>
          <a:xfrm>
            <a:off x="1576825" y="943050"/>
            <a:ext cx="3441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u="sng">
                <a:solidFill>
                  <a:schemeClr val="hlink"/>
                </a:solidFill>
                <a:latin typeface="Barlow Semi Condensed"/>
                <a:ea typeface="Barlow Semi Condensed"/>
                <a:cs typeface="Barlow Semi Condensed"/>
                <a:sym typeface="Barlow Semi Condensed"/>
                <a:hlinkClick r:id="rId18"/>
              </a:rPr>
              <a:t>9th Grade Elective Class Options</a:t>
            </a:r>
            <a:endParaRPr sz="2000">
              <a:latin typeface="Barlow Semi Condensed"/>
              <a:ea typeface="Barlow Semi Condensed"/>
              <a:cs typeface="Barlow Semi Condensed"/>
              <a:sym typeface="Barlow Semi Condensed"/>
            </a:endParaRPr>
          </a:p>
        </p:txBody>
      </p:sp>
      <p:pic>
        <p:nvPicPr>
          <p:cNvPr id="1816" name="Google Shape;1816;p37"/>
          <p:cNvPicPr preferRelativeResize="0"/>
          <p:nvPr/>
        </p:nvPicPr>
        <p:blipFill>
          <a:blip r:embed="rId19">
            <a:alphaModFix/>
          </a:blip>
          <a:stretch>
            <a:fillRect/>
          </a:stretch>
        </p:blipFill>
        <p:spPr>
          <a:xfrm>
            <a:off x="653900" y="1343725"/>
            <a:ext cx="2767301" cy="1474984"/>
          </a:xfrm>
          <a:prstGeom prst="rect">
            <a:avLst/>
          </a:prstGeom>
          <a:noFill/>
          <a:ln>
            <a:noFill/>
          </a:ln>
        </p:spPr>
      </p:pic>
      <p:sp>
        <p:nvSpPr>
          <p:cNvPr id="1817" name="Google Shape;1817;p37"/>
          <p:cNvSpPr txBox="1"/>
          <p:nvPr/>
        </p:nvSpPr>
        <p:spPr>
          <a:xfrm>
            <a:off x="3432025" y="1385263"/>
            <a:ext cx="2253900" cy="94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2300" u="sng">
                <a:solidFill>
                  <a:schemeClr val="dk1"/>
                </a:solidFill>
                <a:latin typeface="Barlow Semi Condensed"/>
                <a:ea typeface="Barlow Semi Condensed"/>
                <a:cs typeface="Barlow Semi Condensed"/>
                <a:sym typeface="Barlow Semi Condensed"/>
              </a:rPr>
              <a:t>Band</a:t>
            </a:r>
            <a:r>
              <a:rPr lang="en" sz="2300">
                <a:solidFill>
                  <a:schemeClr val="dk1"/>
                </a:solidFill>
                <a:latin typeface="Barlow Semi Condensed"/>
                <a:ea typeface="Barlow Semi Condensed"/>
                <a:cs typeface="Barlow Semi Condensed"/>
                <a:sym typeface="Barlow Semi Condensed"/>
              </a:rPr>
              <a:t>:                    </a:t>
            </a:r>
            <a:r>
              <a:rPr lang="en" sz="2300" u="sng">
                <a:solidFill>
                  <a:schemeClr val="hlink"/>
                </a:solidFill>
                <a:latin typeface="Barlow Semi Condensed"/>
                <a:ea typeface="Barlow Semi Condensed"/>
                <a:cs typeface="Barlow Semi Condensed"/>
                <a:sym typeface="Barlow Semi Condensed"/>
                <a:hlinkClick r:id="rId20"/>
              </a:rPr>
              <a:t>Mr. Jones</a:t>
            </a:r>
            <a:endParaRPr sz="2300">
              <a:latin typeface="Barlow Semi Condensed"/>
              <a:ea typeface="Barlow Semi Condensed"/>
              <a:cs typeface="Barlow Semi Condensed"/>
              <a:sym typeface="Barlow Semi Condensed"/>
            </a:endParaRPr>
          </a:p>
        </p:txBody>
      </p:sp>
      <p:pic>
        <p:nvPicPr>
          <p:cNvPr id="1818" name="Google Shape;1818;p37"/>
          <p:cNvPicPr preferRelativeResize="0"/>
          <p:nvPr/>
        </p:nvPicPr>
        <p:blipFill>
          <a:blip r:embed="rId21">
            <a:alphaModFix/>
          </a:blip>
          <a:stretch>
            <a:fillRect/>
          </a:stretch>
        </p:blipFill>
        <p:spPr>
          <a:xfrm>
            <a:off x="867675" y="4373450"/>
            <a:ext cx="2362553" cy="2245849"/>
          </a:xfrm>
          <a:prstGeom prst="rect">
            <a:avLst/>
          </a:prstGeom>
          <a:noFill/>
          <a:ln>
            <a:noFill/>
          </a:ln>
        </p:spPr>
      </p:pic>
      <p:sp>
        <p:nvSpPr>
          <p:cNvPr id="1819" name="Google Shape;1819;p37"/>
          <p:cNvSpPr txBox="1"/>
          <p:nvPr/>
        </p:nvSpPr>
        <p:spPr>
          <a:xfrm>
            <a:off x="3422725" y="5273625"/>
            <a:ext cx="2272500" cy="94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u="sng">
                <a:solidFill>
                  <a:schemeClr val="dk1"/>
                </a:solidFill>
                <a:latin typeface="Barlow Semi Condensed"/>
                <a:ea typeface="Barlow Semi Condensed"/>
                <a:cs typeface="Barlow Semi Condensed"/>
                <a:sym typeface="Barlow Semi Condensed"/>
              </a:rPr>
              <a:t>Dance</a:t>
            </a:r>
            <a:r>
              <a:rPr lang="en" sz="2300">
                <a:solidFill>
                  <a:schemeClr val="dk1"/>
                </a:solidFill>
                <a:latin typeface="Barlow Semi Condensed"/>
                <a:ea typeface="Barlow Semi Condensed"/>
                <a:cs typeface="Barlow Semi Condensed"/>
                <a:sym typeface="Barlow Semi Condensed"/>
              </a:rPr>
              <a:t>:                  </a:t>
            </a:r>
            <a:r>
              <a:rPr lang="en" sz="2300" u="sng">
                <a:solidFill>
                  <a:schemeClr val="hlink"/>
                </a:solidFill>
                <a:latin typeface="Barlow Semi Condensed"/>
                <a:ea typeface="Barlow Semi Condensed"/>
                <a:cs typeface="Barlow Semi Condensed"/>
                <a:sym typeface="Barlow Semi Condensed"/>
                <a:hlinkClick r:id="rId22"/>
              </a:rPr>
              <a:t>Ms. Dack</a:t>
            </a:r>
            <a:endParaRPr sz="2300">
              <a:latin typeface="Barlow Semi Condensed"/>
              <a:ea typeface="Barlow Semi Condensed"/>
              <a:cs typeface="Barlow Semi Condensed"/>
              <a:sym typeface="Barlow Semi Condensed"/>
            </a:endParaRPr>
          </a:p>
        </p:txBody>
      </p:sp>
      <p:pic>
        <p:nvPicPr>
          <p:cNvPr id="1820" name="Google Shape;1820;p37"/>
          <p:cNvPicPr preferRelativeResize="0"/>
          <p:nvPr/>
        </p:nvPicPr>
        <p:blipFill>
          <a:blip r:embed="rId23">
            <a:alphaModFix/>
          </a:blip>
          <a:stretch>
            <a:fillRect/>
          </a:stretch>
        </p:blipFill>
        <p:spPr>
          <a:xfrm>
            <a:off x="3498925" y="2773364"/>
            <a:ext cx="2253816" cy="2245850"/>
          </a:xfrm>
          <a:prstGeom prst="rect">
            <a:avLst/>
          </a:prstGeom>
          <a:noFill/>
          <a:ln>
            <a:noFill/>
          </a:ln>
        </p:spPr>
      </p:pic>
      <p:sp>
        <p:nvSpPr>
          <p:cNvPr id="1821" name="Google Shape;1821;p37"/>
          <p:cNvSpPr txBox="1"/>
          <p:nvPr/>
        </p:nvSpPr>
        <p:spPr>
          <a:xfrm>
            <a:off x="2041175" y="3249350"/>
            <a:ext cx="1302600" cy="94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u="sng">
                <a:solidFill>
                  <a:schemeClr val="dk1"/>
                </a:solidFill>
                <a:latin typeface="Barlow Semi Condensed"/>
                <a:ea typeface="Barlow Semi Condensed"/>
                <a:cs typeface="Barlow Semi Condensed"/>
                <a:sym typeface="Barlow Semi Condensed"/>
              </a:rPr>
              <a:t>Choir</a:t>
            </a:r>
            <a:r>
              <a:rPr lang="en" sz="2300">
                <a:solidFill>
                  <a:schemeClr val="dk1"/>
                </a:solidFill>
                <a:latin typeface="Barlow Semi Condensed"/>
                <a:ea typeface="Barlow Semi Condensed"/>
                <a:cs typeface="Barlow Semi Condensed"/>
                <a:sym typeface="Barlow Semi Condensed"/>
              </a:rPr>
              <a:t>:  </a:t>
            </a:r>
            <a:endParaRPr sz="23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lang="en" sz="2300" u="sng">
                <a:solidFill>
                  <a:schemeClr val="hlink"/>
                </a:solidFill>
                <a:latin typeface="Barlow Semi Condensed"/>
                <a:ea typeface="Barlow Semi Condensed"/>
                <a:cs typeface="Barlow Semi Condensed"/>
                <a:sym typeface="Barlow Semi Condensed"/>
                <a:hlinkClick r:id="rId24"/>
              </a:rPr>
              <a:t>Mr. Davis</a:t>
            </a:r>
            <a:endParaRPr sz="2300">
              <a:latin typeface="Barlow Semi Condensed"/>
              <a:ea typeface="Barlow Semi Condensed"/>
              <a:cs typeface="Barlow Semi Condensed"/>
              <a:sym typeface="Barlow Semi Condensed"/>
            </a:endParaRPr>
          </a:p>
        </p:txBody>
      </p:sp>
      <p:sp>
        <p:nvSpPr>
          <p:cNvPr id="1822" name="Google Shape;1822;p37"/>
          <p:cNvSpPr txBox="1"/>
          <p:nvPr/>
        </p:nvSpPr>
        <p:spPr>
          <a:xfrm>
            <a:off x="6987375" y="585250"/>
            <a:ext cx="1655700" cy="94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u="sng">
                <a:solidFill>
                  <a:schemeClr val="dk1"/>
                </a:solidFill>
                <a:latin typeface="Barlow Semi Condensed"/>
                <a:ea typeface="Barlow Semi Condensed"/>
                <a:cs typeface="Barlow Semi Condensed"/>
                <a:sym typeface="Barlow Semi Condensed"/>
              </a:rPr>
              <a:t>Orchestra</a:t>
            </a:r>
            <a:r>
              <a:rPr lang="en" sz="2300">
                <a:solidFill>
                  <a:schemeClr val="dk1"/>
                </a:solidFill>
                <a:latin typeface="Barlow Semi Condensed"/>
                <a:ea typeface="Barlow Semi Condensed"/>
                <a:cs typeface="Barlow Semi Condensed"/>
                <a:sym typeface="Barlow Semi Condensed"/>
              </a:rPr>
              <a:t>:                  </a:t>
            </a:r>
            <a:r>
              <a:rPr lang="en" sz="2300" u="sng">
                <a:solidFill>
                  <a:schemeClr val="hlink"/>
                </a:solidFill>
                <a:latin typeface="Barlow Semi Condensed"/>
                <a:ea typeface="Barlow Semi Condensed"/>
                <a:cs typeface="Barlow Semi Condensed"/>
                <a:sym typeface="Barlow Semi Condensed"/>
                <a:hlinkClick r:id="rId25"/>
              </a:rPr>
              <a:t>Ms. Washler</a:t>
            </a:r>
            <a:endParaRPr sz="2200">
              <a:solidFill>
                <a:schemeClr val="dk1"/>
              </a:solidFill>
              <a:latin typeface="Barlow Semi Condensed"/>
              <a:ea typeface="Barlow Semi Condensed"/>
              <a:cs typeface="Barlow Semi Condensed"/>
              <a:sym typeface="Barlow Semi Condensed"/>
            </a:endParaRPr>
          </a:p>
        </p:txBody>
      </p:sp>
      <p:pic>
        <p:nvPicPr>
          <p:cNvPr id="1823" name="Google Shape;1823;p37"/>
          <p:cNvPicPr preferRelativeResize="0"/>
          <p:nvPr/>
        </p:nvPicPr>
        <p:blipFill>
          <a:blip r:embed="rId26">
            <a:alphaModFix/>
          </a:blip>
          <a:stretch>
            <a:fillRect/>
          </a:stretch>
        </p:blipFill>
        <p:spPr>
          <a:xfrm>
            <a:off x="6250050" y="2087125"/>
            <a:ext cx="2767300" cy="1951475"/>
          </a:xfrm>
          <a:prstGeom prst="rect">
            <a:avLst/>
          </a:prstGeom>
          <a:noFill/>
          <a:ln>
            <a:noFill/>
          </a:ln>
        </p:spPr>
      </p:pic>
      <p:sp>
        <p:nvSpPr>
          <p:cNvPr id="1824" name="Google Shape;1824;p37"/>
          <p:cNvSpPr txBox="1"/>
          <p:nvPr/>
        </p:nvSpPr>
        <p:spPr>
          <a:xfrm>
            <a:off x="9058275" y="2591500"/>
            <a:ext cx="2638500" cy="94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u="sng">
                <a:solidFill>
                  <a:schemeClr val="dk1"/>
                </a:solidFill>
                <a:latin typeface="Barlow Semi Condensed"/>
                <a:ea typeface="Barlow Semi Condensed"/>
                <a:cs typeface="Barlow Semi Condensed"/>
                <a:sym typeface="Barlow Semi Condensed"/>
              </a:rPr>
              <a:t>Theater</a:t>
            </a:r>
            <a:r>
              <a:rPr lang="en" sz="2300">
                <a:solidFill>
                  <a:schemeClr val="dk1"/>
                </a:solidFill>
                <a:latin typeface="Barlow Semi Condensed"/>
                <a:ea typeface="Barlow Semi Condensed"/>
                <a:cs typeface="Barlow Semi Condensed"/>
                <a:sym typeface="Barlow Semi Condensed"/>
              </a:rPr>
              <a:t>:  </a:t>
            </a:r>
            <a:endParaRPr sz="23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lang="en" sz="2300" u="sng">
                <a:solidFill>
                  <a:schemeClr val="hlink"/>
                </a:solidFill>
                <a:latin typeface="Barlow Semi Condensed"/>
                <a:ea typeface="Barlow Semi Condensed"/>
                <a:cs typeface="Barlow Semi Condensed"/>
                <a:sym typeface="Barlow Semi Condensed"/>
                <a:hlinkClick r:id="rId27"/>
              </a:rPr>
              <a:t>Ms. Tooch</a:t>
            </a:r>
            <a:endParaRPr sz="1500">
              <a:solidFill>
                <a:schemeClr val="dk1"/>
              </a:solidFill>
              <a:latin typeface="Barlow Semi Condensed"/>
              <a:ea typeface="Barlow Semi Condensed"/>
              <a:cs typeface="Barlow Semi Condensed"/>
              <a:sym typeface="Barlow Semi Condensed"/>
            </a:endParaRPr>
          </a:p>
        </p:txBody>
      </p:sp>
      <p:pic>
        <p:nvPicPr>
          <p:cNvPr id="1825" name="Google Shape;1825;p37"/>
          <p:cNvPicPr preferRelativeResize="0"/>
          <p:nvPr/>
        </p:nvPicPr>
        <p:blipFill>
          <a:blip r:embed="rId28">
            <a:alphaModFix/>
          </a:blip>
          <a:stretch>
            <a:fillRect/>
          </a:stretch>
        </p:blipFill>
        <p:spPr>
          <a:xfrm>
            <a:off x="8946338" y="4191000"/>
            <a:ext cx="2543175" cy="1905000"/>
          </a:xfrm>
          <a:prstGeom prst="rect">
            <a:avLst/>
          </a:prstGeom>
          <a:noFill/>
          <a:ln>
            <a:noFill/>
          </a:ln>
        </p:spPr>
      </p:pic>
      <p:sp>
        <p:nvSpPr>
          <p:cNvPr id="1826" name="Google Shape;1826;p37"/>
          <p:cNvSpPr txBox="1"/>
          <p:nvPr/>
        </p:nvSpPr>
        <p:spPr>
          <a:xfrm>
            <a:off x="6842625" y="4467050"/>
            <a:ext cx="1945200" cy="149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u="sng">
                <a:solidFill>
                  <a:schemeClr val="dk1"/>
                </a:solidFill>
                <a:latin typeface="Barlow Semi Condensed"/>
                <a:ea typeface="Barlow Semi Condensed"/>
                <a:cs typeface="Barlow Semi Condensed"/>
                <a:sym typeface="Barlow Semi Condensed"/>
              </a:rPr>
              <a:t>Visual Arts</a:t>
            </a:r>
            <a:r>
              <a:rPr b="1" lang="en" sz="2300">
                <a:solidFill>
                  <a:schemeClr val="dk1"/>
                </a:solidFill>
                <a:latin typeface="Barlow Semi Condensed"/>
                <a:ea typeface="Barlow Semi Condensed"/>
                <a:cs typeface="Barlow Semi Condensed"/>
                <a:sym typeface="Barlow Semi Condensed"/>
              </a:rPr>
              <a:t>:</a:t>
            </a:r>
            <a:r>
              <a:rPr lang="en" sz="2300">
                <a:solidFill>
                  <a:schemeClr val="dk1"/>
                </a:solidFill>
                <a:latin typeface="Barlow Semi Condensed"/>
                <a:ea typeface="Barlow Semi Condensed"/>
                <a:cs typeface="Barlow Semi Condensed"/>
                <a:sym typeface="Barlow Semi Condensed"/>
              </a:rPr>
              <a:t>              </a:t>
            </a:r>
            <a:r>
              <a:rPr lang="en" sz="2300" u="sng">
                <a:solidFill>
                  <a:schemeClr val="hlink"/>
                </a:solidFill>
                <a:latin typeface="Barlow Semi Condensed"/>
                <a:ea typeface="Barlow Semi Condensed"/>
                <a:cs typeface="Barlow Semi Condensed"/>
                <a:sym typeface="Barlow Semi Condensed"/>
                <a:hlinkClick r:id="rId29"/>
              </a:rPr>
              <a:t>Ms. Hobza</a:t>
            </a:r>
            <a:endParaRPr sz="15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t/>
            </a:r>
            <a:endParaRPr sz="1500">
              <a:solidFill>
                <a:schemeClr val="dk1"/>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None/>
            </a:pPr>
            <a:r>
              <a:rPr lang="en" sz="1500" u="sng">
                <a:solidFill>
                  <a:schemeClr val="hlink"/>
                </a:solidFill>
                <a:latin typeface="Barlow Semi Condensed"/>
                <a:ea typeface="Barlow Semi Condensed"/>
                <a:cs typeface="Barlow Semi Condensed"/>
                <a:sym typeface="Barlow Semi Condensed"/>
                <a:hlinkClick r:id="rId30"/>
              </a:rPr>
              <a:t>*Click here for Art Flyer</a:t>
            </a:r>
            <a:endParaRPr sz="1500">
              <a:solidFill>
                <a:schemeClr val="dk1"/>
              </a:solidFill>
              <a:latin typeface="Barlow Semi Condensed"/>
              <a:ea typeface="Barlow Semi Condensed"/>
              <a:cs typeface="Barlow Semi Condensed"/>
              <a:sym typeface="Barlow Semi Condensed"/>
            </a:endParaRPr>
          </a:p>
        </p:txBody>
      </p:sp>
      <p:pic>
        <p:nvPicPr>
          <p:cNvPr id="1827" name="Google Shape;1827;p37" title="Marcus Orchestra">
            <a:hlinkClick r:id="rId31"/>
          </p:cNvPr>
          <p:cNvPicPr preferRelativeResize="0"/>
          <p:nvPr/>
        </p:nvPicPr>
        <p:blipFill>
          <a:blip r:embed="rId32">
            <a:alphaModFix/>
          </a:blip>
          <a:stretch>
            <a:fillRect/>
          </a:stretch>
        </p:blipFill>
        <p:spPr>
          <a:xfrm>
            <a:off x="8867700" y="152400"/>
            <a:ext cx="2638500" cy="1978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7"/>
                                        </p:tgtEl>
                                        <p:attrNameLst>
                                          <p:attrName>style.visibility</p:attrName>
                                        </p:attrNameLst>
                                      </p:cBhvr>
                                      <p:to>
                                        <p:strVal val="visible"/>
                                      </p:to>
                                    </p:set>
                                    <p:animEffect filter="fade" transition="in">
                                      <p:cBhvr>
                                        <p:cTn dur="1000"/>
                                        <p:tgtEl>
                                          <p:spTgt spid="18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sp>
        <p:nvSpPr>
          <p:cNvPr id="1832" name="Google Shape;1832;p38"/>
          <p:cNvSpPr txBox="1"/>
          <p:nvPr>
            <p:ph type="title"/>
          </p:nvPr>
        </p:nvSpPr>
        <p:spPr>
          <a:xfrm>
            <a:off x="795575" y="207150"/>
            <a:ext cx="4844400" cy="7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100"/>
              <a:buFont typeface="Arial"/>
              <a:buNone/>
            </a:pPr>
            <a:r>
              <a:rPr b="1" lang="en" sz="4000">
                <a:solidFill>
                  <a:srgbClr val="000000"/>
                </a:solidFill>
                <a:latin typeface="Barlow Semi Condensed"/>
                <a:ea typeface="Barlow Semi Condensed"/>
                <a:cs typeface="Barlow Semi Condensed"/>
                <a:sym typeface="Barlow Semi Condensed"/>
              </a:rPr>
              <a:t>Fine Arts</a:t>
            </a:r>
            <a:endParaRPr b="1" sz="4000">
              <a:solidFill>
                <a:srgbClr val="000000"/>
              </a:solidFill>
              <a:latin typeface="Barlow Semi Condensed"/>
              <a:ea typeface="Barlow Semi Condensed"/>
              <a:cs typeface="Barlow Semi Condensed"/>
              <a:sym typeface="Barlow Semi Condensed"/>
            </a:endParaRPr>
          </a:p>
        </p:txBody>
      </p:sp>
      <p:sp>
        <p:nvSpPr>
          <p:cNvPr id="1833" name="Google Shape;1833;p38">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34" name="Google Shape;1834;p38">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35" name="Google Shape;1835;p38">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36" name="Google Shape;1836;p38">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37" name="Google Shape;1837;p38">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38" name="Google Shape;1838;p38">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39" name="Google Shape;1839;p38">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40" name="Google Shape;1840;p38">
            <a:hlinkClick action="ppaction://hlinksldjump" r:id="rId9"/>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841" name="Google Shape;1841;p38">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842" name="Google Shape;1842;p38">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843" name="Google Shape;1843;p38">
            <a:hlinkClick action="ppaction://hlinksldjump" r:id="rId12"/>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844" name="Google Shape;1844;p38">
            <a:hlinkClick action="ppaction://hlinksldjump" r:id="rId13"/>
          </p:cNvPr>
          <p:cNvSpPr txBox="1"/>
          <p:nvPr/>
        </p:nvSpPr>
        <p:spPr>
          <a:xfrm rot="-5401150">
            <a:off x="-106714" y="4206876"/>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845" name="Google Shape;1845;p38">
            <a:hlinkClick action="ppaction://hlinksldjump" r:id="rId14"/>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846" name="Google Shape;1846;p38">
            <a:hlinkClick action="ppaction://hlinksldjump" r:id="rId15"/>
          </p:cNvPr>
          <p:cNvSpPr txBox="1"/>
          <p:nvPr/>
        </p:nvSpPr>
        <p:spPr>
          <a:xfrm rot="5398850">
            <a:off x="11396486" y="60859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847" name="Google Shape;1847;p38">
            <a:hlinkClick action="ppaction://hlinksldjump" r:id="rId16"/>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sp>
        <p:nvSpPr>
          <p:cNvPr id="1848" name="Google Shape;1848;p38"/>
          <p:cNvSpPr txBox="1"/>
          <p:nvPr/>
        </p:nvSpPr>
        <p:spPr>
          <a:xfrm>
            <a:off x="7410450" y="6402325"/>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17"/>
              </a:rPr>
              <a:t>Course Description Guide</a:t>
            </a:r>
            <a:endParaRPr sz="1600">
              <a:latin typeface="Barlow Semi Condensed"/>
              <a:ea typeface="Barlow Semi Condensed"/>
              <a:cs typeface="Barlow Semi Condensed"/>
              <a:sym typeface="Barlow Semi Condensed"/>
            </a:endParaRPr>
          </a:p>
        </p:txBody>
      </p:sp>
      <p:pic>
        <p:nvPicPr>
          <p:cNvPr descr="Meet Ben and his friends in the Marcus Band.  They are having the time of their lives and cannot wait for you to join them!&#10;&#10;The Marcus Band provides your student with an instant peer community to lean on as they enter high school and exists to partner with your family to teach discipline, honor, intensity, integrity, hard work, dedication, communication, teamwork, social skills, and problem-solving.  The Marcus Band offers a unique outlet to allow your student to create beautiful music with their friends and grow as individuals into the leaders of their families, businesses, and communities." id="1849" name="Google Shape;1849;p38" title="Welcome to the Marcus Band!">
            <a:hlinkClick r:id="rId18"/>
          </p:cNvPr>
          <p:cNvPicPr preferRelativeResize="0"/>
          <p:nvPr/>
        </p:nvPicPr>
        <p:blipFill>
          <a:blip r:embed="rId19">
            <a:alphaModFix/>
          </a:blip>
          <a:stretch>
            <a:fillRect/>
          </a:stretch>
        </p:blipFill>
        <p:spPr>
          <a:xfrm>
            <a:off x="920625" y="1791300"/>
            <a:ext cx="2019253" cy="1514425"/>
          </a:xfrm>
          <a:prstGeom prst="rect">
            <a:avLst/>
          </a:prstGeom>
          <a:noFill/>
          <a:ln>
            <a:noFill/>
          </a:ln>
        </p:spPr>
      </p:pic>
      <p:sp>
        <p:nvSpPr>
          <p:cNvPr id="1850" name="Google Shape;1850;p38"/>
          <p:cNvSpPr txBox="1"/>
          <p:nvPr/>
        </p:nvSpPr>
        <p:spPr>
          <a:xfrm>
            <a:off x="2985525" y="2247375"/>
            <a:ext cx="2862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Band</a:t>
            </a:r>
            <a:endParaRPr sz="2600"/>
          </a:p>
        </p:txBody>
      </p:sp>
      <p:sp>
        <p:nvSpPr>
          <p:cNvPr id="1851" name="Google Shape;1851;p38"/>
          <p:cNvSpPr txBox="1"/>
          <p:nvPr/>
        </p:nvSpPr>
        <p:spPr>
          <a:xfrm>
            <a:off x="2086875" y="3493650"/>
            <a:ext cx="27855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highlight>
                  <a:srgbClr val="FFFFFF"/>
                </a:highlight>
                <a:latin typeface="Roboto"/>
                <a:ea typeface="Roboto"/>
                <a:cs typeface="Roboto"/>
                <a:sym typeface="Roboto"/>
              </a:rPr>
              <a:t>Marcus Color Guard has auditions coming up in April. Our yearly audition process in April is the entry point into the fall and spring color guard classes. We are open to anyone and no experience is necessary. Students receive PE and Fine Arts credit. </a:t>
            </a:r>
            <a:endParaRPr sz="1500"/>
          </a:p>
        </p:txBody>
      </p:sp>
      <p:sp>
        <p:nvSpPr>
          <p:cNvPr id="1852" name="Google Shape;1852;p38"/>
          <p:cNvSpPr txBox="1"/>
          <p:nvPr/>
        </p:nvSpPr>
        <p:spPr>
          <a:xfrm rot="-5400000">
            <a:off x="1125675" y="3867302"/>
            <a:ext cx="1755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Color Guard</a:t>
            </a:r>
            <a:endParaRPr b="1" sz="1500">
              <a:latin typeface="Barlow Semi Condensed"/>
              <a:ea typeface="Barlow Semi Condensed"/>
              <a:cs typeface="Barlow Semi Condensed"/>
              <a:sym typeface="Barlow Semi Condensed"/>
            </a:endParaRPr>
          </a:p>
        </p:txBody>
      </p:sp>
      <p:pic>
        <p:nvPicPr>
          <p:cNvPr id="1853" name="Google Shape;1853;p38" title="Marcus Choir Registration Video">
            <a:hlinkClick r:id="rId20"/>
          </p:cNvPr>
          <p:cNvPicPr preferRelativeResize="0"/>
          <p:nvPr/>
        </p:nvPicPr>
        <p:blipFill>
          <a:blip r:embed="rId21">
            <a:alphaModFix/>
          </a:blip>
          <a:stretch>
            <a:fillRect/>
          </a:stretch>
        </p:blipFill>
        <p:spPr>
          <a:xfrm>
            <a:off x="6638925" y="152400"/>
            <a:ext cx="2080907" cy="1560675"/>
          </a:xfrm>
          <a:prstGeom prst="rect">
            <a:avLst/>
          </a:prstGeom>
          <a:noFill/>
          <a:ln>
            <a:noFill/>
          </a:ln>
        </p:spPr>
      </p:pic>
      <p:pic>
        <p:nvPicPr>
          <p:cNvPr id="1854" name="Google Shape;1854;p38" title="Marcus Orchestra">
            <a:hlinkClick r:id="rId22"/>
          </p:cNvPr>
          <p:cNvPicPr preferRelativeResize="0"/>
          <p:nvPr/>
        </p:nvPicPr>
        <p:blipFill>
          <a:blip r:embed="rId23">
            <a:alphaModFix/>
          </a:blip>
          <a:stretch>
            <a:fillRect/>
          </a:stretch>
        </p:blipFill>
        <p:spPr>
          <a:xfrm>
            <a:off x="896917" y="5083100"/>
            <a:ext cx="2019233" cy="1514425"/>
          </a:xfrm>
          <a:prstGeom prst="rect">
            <a:avLst/>
          </a:prstGeom>
          <a:noFill/>
          <a:ln>
            <a:noFill/>
          </a:ln>
        </p:spPr>
      </p:pic>
      <p:sp>
        <p:nvSpPr>
          <p:cNvPr id="1855" name="Google Shape;1855;p38"/>
          <p:cNvSpPr txBox="1"/>
          <p:nvPr/>
        </p:nvSpPr>
        <p:spPr>
          <a:xfrm>
            <a:off x="2939875" y="5546475"/>
            <a:ext cx="2785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Orchestra</a:t>
            </a:r>
            <a:endParaRPr b="1" sz="2300"/>
          </a:p>
        </p:txBody>
      </p:sp>
      <p:pic>
        <p:nvPicPr>
          <p:cNvPr descr="This video is about My Movie" id="1856" name="Google Shape;1856;p38" title="Theatre Info Video">
            <a:hlinkClick r:id="rId24"/>
          </p:cNvPr>
          <p:cNvPicPr preferRelativeResize="0"/>
          <p:nvPr/>
        </p:nvPicPr>
        <p:blipFill>
          <a:blip r:embed="rId25">
            <a:alphaModFix/>
          </a:blip>
          <a:stretch>
            <a:fillRect/>
          </a:stretch>
        </p:blipFill>
        <p:spPr>
          <a:xfrm>
            <a:off x="9391792" y="1457375"/>
            <a:ext cx="2019233" cy="1514425"/>
          </a:xfrm>
          <a:prstGeom prst="rect">
            <a:avLst/>
          </a:prstGeom>
          <a:noFill/>
          <a:ln>
            <a:noFill/>
          </a:ln>
        </p:spPr>
      </p:pic>
      <p:sp>
        <p:nvSpPr>
          <p:cNvPr id="1857" name="Google Shape;1857;p38"/>
          <p:cNvSpPr txBox="1"/>
          <p:nvPr/>
        </p:nvSpPr>
        <p:spPr>
          <a:xfrm>
            <a:off x="7297725" y="1986638"/>
            <a:ext cx="2019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Theatre Arts</a:t>
            </a:r>
            <a:endParaRPr b="1" sz="2300">
              <a:latin typeface="Roboto"/>
              <a:ea typeface="Roboto"/>
              <a:cs typeface="Roboto"/>
              <a:sym typeface="Roboto"/>
            </a:endParaRPr>
          </a:p>
        </p:txBody>
      </p:sp>
      <p:pic>
        <p:nvPicPr>
          <p:cNvPr descr="This is information regarding Art-1 on the Marcus 9th grade campus." id="1858" name="Google Shape;1858;p38" title="Art 1">
            <a:hlinkClick r:id="rId26"/>
          </p:cNvPr>
          <p:cNvPicPr preferRelativeResize="0"/>
          <p:nvPr/>
        </p:nvPicPr>
        <p:blipFill>
          <a:blip r:embed="rId27">
            <a:alphaModFix/>
          </a:blip>
          <a:stretch>
            <a:fillRect/>
          </a:stretch>
        </p:blipFill>
        <p:spPr>
          <a:xfrm>
            <a:off x="9317025" y="4853100"/>
            <a:ext cx="2190600" cy="1642950"/>
          </a:xfrm>
          <a:prstGeom prst="rect">
            <a:avLst/>
          </a:prstGeom>
          <a:noFill/>
          <a:ln>
            <a:noFill/>
          </a:ln>
        </p:spPr>
      </p:pic>
      <p:sp>
        <p:nvSpPr>
          <p:cNvPr id="1859" name="Google Shape;1859;p38"/>
          <p:cNvSpPr txBox="1"/>
          <p:nvPr/>
        </p:nvSpPr>
        <p:spPr>
          <a:xfrm>
            <a:off x="6682200" y="5350063"/>
            <a:ext cx="2599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Art 1 (Visual Arts)</a:t>
            </a:r>
            <a:endParaRPr sz="1200">
              <a:highlight>
                <a:srgbClr val="FFFFFF"/>
              </a:highlight>
              <a:latin typeface="Nunito"/>
              <a:ea typeface="Nunito"/>
              <a:cs typeface="Nunito"/>
              <a:sym typeface="Nunito"/>
            </a:endParaRPr>
          </a:p>
        </p:txBody>
      </p:sp>
      <p:pic>
        <p:nvPicPr>
          <p:cNvPr id="1860" name="Google Shape;1860;p38" title="TECH 1-4">
            <a:hlinkClick r:id="rId28"/>
          </p:cNvPr>
          <p:cNvPicPr preferRelativeResize="0"/>
          <p:nvPr/>
        </p:nvPicPr>
        <p:blipFill>
          <a:blip r:embed="rId29">
            <a:alphaModFix/>
          </a:blip>
          <a:stretch>
            <a:fillRect/>
          </a:stretch>
        </p:blipFill>
        <p:spPr>
          <a:xfrm>
            <a:off x="6802425" y="3022425"/>
            <a:ext cx="2141100" cy="1605825"/>
          </a:xfrm>
          <a:prstGeom prst="rect">
            <a:avLst/>
          </a:prstGeom>
          <a:noFill/>
          <a:ln>
            <a:noFill/>
          </a:ln>
        </p:spPr>
      </p:pic>
      <p:sp>
        <p:nvSpPr>
          <p:cNvPr id="1861" name="Google Shape;1861;p38"/>
          <p:cNvSpPr txBox="1"/>
          <p:nvPr/>
        </p:nvSpPr>
        <p:spPr>
          <a:xfrm>
            <a:off x="8968200" y="3466050"/>
            <a:ext cx="24576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Technical Theatre</a:t>
            </a:r>
            <a:endParaRPr sz="1100">
              <a:solidFill>
                <a:schemeClr val="dk1"/>
              </a:solidFill>
              <a:highlight>
                <a:srgbClr val="FFFFFF"/>
              </a:highlight>
              <a:latin typeface="Roboto"/>
              <a:ea typeface="Roboto"/>
              <a:cs typeface="Roboto"/>
              <a:sym typeface="Roboto"/>
            </a:endParaRPr>
          </a:p>
        </p:txBody>
      </p:sp>
      <p:sp>
        <p:nvSpPr>
          <p:cNvPr id="1862" name="Google Shape;1862;p38"/>
          <p:cNvSpPr txBox="1"/>
          <p:nvPr/>
        </p:nvSpPr>
        <p:spPr>
          <a:xfrm>
            <a:off x="1612775" y="975375"/>
            <a:ext cx="3577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u="sng">
                <a:solidFill>
                  <a:schemeClr val="hlink"/>
                </a:solidFill>
                <a:latin typeface="Barlow Semi Condensed"/>
                <a:ea typeface="Barlow Semi Condensed"/>
                <a:cs typeface="Barlow Semi Condensed"/>
                <a:sym typeface="Barlow Semi Condensed"/>
                <a:hlinkClick r:id="rId30"/>
              </a:rPr>
              <a:t>9th Grade Course Card</a:t>
            </a:r>
            <a:endParaRPr sz="2000">
              <a:latin typeface="Barlow Semi Condensed"/>
              <a:ea typeface="Barlow Semi Condensed"/>
              <a:cs typeface="Barlow Semi Condensed"/>
              <a:sym typeface="Barlow Semi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39"/>
          <p:cNvSpPr txBox="1"/>
          <p:nvPr>
            <p:ph type="title"/>
          </p:nvPr>
        </p:nvSpPr>
        <p:spPr>
          <a:xfrm>
            <a:off x="791475" y="181675"/>
            <a:ext cx="4844400" cy="731400"/>
          </a:xfrm>
          <a:prstGeom prst="rect">
            <a:avLst/>
          </a:prstGeom>
          <a:solidFill>
            <a:schemeClr val="accent6"/>
          </a:solidFill>
        </p:spPr>
        <p:txBody>
          <a:bodyPr anchorCtr="0" anchor="t" bIns="121900" lIns="121900" spcFirstLastPara="1" rIns="121900" wrap="square" tIns="121900">
            <a:noAutofit/>
          </a:bodyPr>
          <a:lstStyle/>
          <a:p>
            <a:pPr indent="0" lvl="0" marL="0" rtl="0" algn="ctr">
              <a:spcBef>
                <a:spcPts val="0"/>
              </a:spcBef>
              <a:spcAft>
                <a:spcPts val="0"/>
              </a:spcAft>
              <a:buNone/>
            </a:pPr>
            <a:r>
              <a:rPr b="1" lang="en">
                <a:solidFill>
                  <a:srgbClr val="000000"/>
                </a:solidFill>
                <a:latin typeface="Barlow Semi Condensed"/>
                <a:ea typeface="Barlow Semi Condensed"/>
                <a:cs typeface="Barlow Semi Condensed"/>
                <a:sym typeface="Barlow Semi Condensed"/>
              </a:rPr>
              <a:t>Other Electives</a:t>
            </a:r>
            <a:endParaRPr b="1">
              <a:solidFill>
                <a:srgbClr val="000000"/>
              </a:solidFill>
              <a:latin typeface="Barlow Semi Condensed"/>
              <a:ea typeface="Barlow Semi Condensed"/>
              <a:cs typeface="Barlow Semi Condensed"/>
              <a:sym typeface="Barlow Semi Condensed"/>
            </a:endParaRPr>
          </a:p>
        </p:txBody>
      </p:sp>
      <p:sp>
        <p:nvSpPr>
          <p:cNvPr id="1868" name="Google Shape;1868;p39">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69" name="Google Shape;1869;p39">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70" name="Google Shape;1870;p39">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71" name="Google Shape;1871;p39">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72" name="Google Shape;1872;p39">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73" name="Google Shape;1873;p39">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74" name="Google Shape;1874;p39">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875" name="Google Shape;1875;p39">
            <a:hlinkClick action="ppaction://hlinksldjump" r:id="rId9"/>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876" name="Google Shape;1876;p39">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877" name="Google Shape;1877;p39">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878" name="Google Shape;1878;p39">
            <a:hlinkClick action="ppaction://hlinksldjump" r:id="rId12"/>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879" name="Google Shape;1879;p39">
            <a:hlinkClick action="ppaction://hlinksldjump" r:id="rId13"/>
          </p:cNvPr>
          <p:cNvSpPr txBox="1"/>
          <p:nvPr/>
        </p:nvSpPr>
        <p:spPr>
          <a:xfrm rot="-5401150">
            <a:off x="-106714" y="4206876"/>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880" name="Google Shape;1880;p39">
            <a:hlinkClick action="ppaction://hlinksldjump" r:id="rId14"/>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881" name="Google Shape;1881;p39">
            <a:hlinkClick action="ppaction://hlinksldjump" r:id="rId15"/>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882" name="Google Shape;1882;p39">
            <a:hlinkClick action="ppaction://hlinksldjump" r:id="rId16"/>
          </p:cNvPr>
          <p:cNvSpPr txBox="1"/>
          <p:nvPr/>
        </p:nvSpPr>
        <p:spPr>
          <a:xfrm rot="-5401150">
            <a:off x="-114764" y="51669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Fine Arts</a:t>
            </a:r>
            <a:endParaRPr>
              <a:latin typeface="Barlow Condensed"/>
              <a:ea typeface="Barlow Condensed"/>
              <a:cs typeface="Barlow Condensed"/>
              <a:sym typeface="Barlow Condensed"/>
            </a:endParaRPr>
          </a:p>
        </p:txBody>
      </p:sp>
      <p:sp>
        <p:nvSpPr>
          <p:cNvPr id="1883" name="Google Shape;1883;p39"/>
          <p:cNvSpPr txBox="1"/>
          <p:nvPr/>
        </p:nvSpPr>
        <p:spPr>
          <a:xfrm>
            <a:off x="7511700" y="6390700"/>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17"/>
              </a:rPr>
              <a:t>Course Description Guide</a:t>
            </a:r>
            <a:endParaRPr sz="1600">
              <a:latin typeface="Barlow Semi Condensed"/>
              <a:ea typeface="Barlow Semi Condensed"/>
              <a:cs typeface="Barlow Semi Condensed"/>
              <a:sym typeface="Barlow Semi Condensed"/>
            </a:endParaRPr>
          </a:p>
        </p:txBody>
      </p:sp>
      <p:pic>
        <p:nvPicPr>
          <p:cNvPr id="1884" name="Google Shape;1884;p39" title="Leadworthy Registration">
            <a:hlinkClick r:id="rId18"/>
          </p:cNvPr>
          <p:cNvPicPr preferRelativeResize="0"/>
          <p:nvPr/>
        </p:nvPicPr>
        <p:blipFill>
          <a:blip r:embed="rId19">
            <a:alphaModFix/>
          </a:blip>
          <a:stretch>
            <a:fillRect/>
          </a:stretch>
        </p:blipFill>
        <p:spPr>
          <a:xfrm>
            <a:off x="1030275" y="1639725"/>
            <a:ext cx="1662400" cy="1246800"/>
          </a:xfrm>
          <a:prstGeom prst="rect">
            <a:avLst/>
          </a:prstGeom>
          <a:noFill/>
          <a:ln>
            <a:noFill/>
          </a:ln>
        </p:spPr>
      </p:pic>
      <p:sp>
        <p:nvSpPr>
          <p:cNvPr id="1885" name="Google Shape;1885;p39"/>
          <p:cNvSpPr txBox="1"/>
          <p:nvPr/>
        </p:nvSpPr>
        <p:spPr>
          <a:xfrm>
            <a:off x="2674500" y="1922325"/>
            <a:ext cx="2600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Leadworthy</a:t>
            </a:r>
            <a:endParaRPr b="1" sz="2700">
              <a:latin typeface="Barlow Semi Condensed"/>
              <a:ea typeface="Barlow Semi Condensed"/>
              <a:cs typeface="Barlow Semi Condensed"/>
              <a:sym typeface="Barlow Semi Condensed"/>
            </a:endParaRPr>
          </a:p>
        </p:txBody>
      </p:sp>
      <p:pic>
        <p:nvPicPr>
          <p:cNvPr id="1886" name="Google Shape;1886;p39" title="IMG 2805">
            <a:hlinkClick r:id="rId20"/>
          </p:cNvPr>
          <p:cNvPicPr preferRelativeResize="0"/>
          <p:nvPr/>
        </p:nvPicPr>
        <p:blipFill>
          <a:blip r:embed="rId21">
            <a:alphaModFix/>
          </a:blip>
          <a:stretch>
            <a:fillRect/>
          </a:stretch>
        </p:blipFill>
        <p:spPr>
          <a:xfrm>
            <a:off x="3984113" y="2708376"/>
            <a:ext cx="1798738" cy="1349032"/>
          </a:xfrm>
          <a:prstGeom prst="rect">
            <a:avLst/>
          </a:prstGeom>
          <a:noFill/>
          <a:ln>
            <a:noFill/>
          </a:ln>
        </p:spPr>
      </p:pic>
      <p:sp>
        <p:nvSpPr>
          <p:cNvPr id="1887" name="Google Shape;1887;p39"/>
          <p:cNvSpPr txBox="1"/>
          <p:nvPr/>
        </p:nvSpPr>
        <p:spPr>
          <a:xfrm>
            <a:off x="943863" y="3012675"/>
            <a:ext cx="2976300" cy="892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300">
                <a:highlight>
                  <a:srgbClr val="FFFFFF"/>
                </a:highlight>
                <a:latin typeface="Nunito"/>
                <a:ea typeface="Nunito"/>
                <a:cs typeface="Nunito"/>
                <a:sym typeface="Nunito"/>
              </a:rPr>
              <a:t>Money </a:t>
            </a:r>
            <a:endParaRPr b="1" sz="2300">
              <a:highlight>
                <a:srgbClr val="FFFFFF"/>
              </a:highlight>
              <a:latin typeface="Nunito"/>
              <a:ea typeface="Nunito"/>
              <a:cs typeface="Nunito"/>
              <a:sym typeface="Nunito"/>
            </a:endParaRPr>
          </a:p>
          <a:p>
            <a:pPr indent="0" lvl="0" marL="0" rtl="0" algn="r">
              <a:spcBef>
                <a:spcPts val="0"/>
              </a:spcBef>
              <a:spcAft>
                <a:spcPts val="0"/>
              </a:spcAft>
              <a:buNone/>
            </a:pPr>
            <a:r>
              <a:rPr b="1" lang="en" sz="2300">
                <a:highlight>
                  <a:srgbClr val="FFFFFF"/>
                </a:highlight>
                <a:latin typeface="Nunito"/>
                <a:ea typeface="Nunito"/>
                <a:cs typeface="Nunito"/>
                <a:sym typeface="Nunito"/>
              </a:rPr>
              <a:t>Matters</a:t>
            </a:r>
            <a:endParaRPr b="1" sz="2300">
              <a:latin typeface="Nunito"/>
              <a:ea typeface="Nunito"/>
              <a:cs typeface="Nunito"/>
              <a:sym typeface="Nunito"/>
            </a:endParaRPr>
          </a:p>
        </p:txBody>
      </p:sp>
      <p:pic>
        <p:nvPicPr>
          <p:cNvPr descr="Learn more about this introductory media course at Marcus High School." id="1888" name="Google Shape;1888;p39" title="Digital Interactive Media Course Intro">
            <a:hlinkClick r:id="rId22"/>
          </p:cNvPr>
          <p:cNvPicPr preferRelativeResize="0"/>
          <p:nvPr/>
        </p:nvPicPr>
        <p:blipFill>
          <a:blip r:embed="rId23">
            <a:alphaModFix/>
          </a:blip>
          <a:stretch>
            <a:fillRect/>
          </a:stretch>
        </p:blipFill>
        <p:spPr>
          <a:xfrm>
            <a:off x="1114625" y="4125300"/>
            <a:ext cx="1798678" cy="1349025"/>
          </a:xfrm>
          <a:prstGeom prst="rect">
            <a:avLst/>
          </a:prstGeom>
          <a:noFill/>
          <a:ln>
            <a:noFill/>
          </a:ln>
        </p:spPr>
      </p:pic>
      <p:sp>
        <p:nvSpPr>
          <p:cNvPr id="1889" name="Google Shape;1889;p39"/>
          <p:cNvSpPr txBox="1"/>
          <p:nvPr/>
        </p:nvSpPr>
        <p:spPr>
          <a:xfrm>
            <a:off x="3024225" y="4385738"/>
            <a:ext cx="25146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Digital </a:t>
            </a:r>
            <a:endParaRPr b="1" sz="23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Media</a:t>
            </a:r>
            <a:endParaRPr sz="1100">
              <a:solidFill>
                <a:schemeClr val="dk1"/>
              </a:solidFill>
              <a:highlight>
                <a:srgbClr val="FFFFFF"/>
              </a:highlight>
              <a:latin typeface="Roboto"/>
              <a:ea typeface="Roboto"/>
              <a:cs typeface="Roboto"/>
              <a:sym typeface="Roboto"/>
            </a:endParaRPr>
          </a:p>
        </p:txBody>
      </p:sp>
      <p:pic>
        <p:nvPicPr>
          <p:cNvPr descr="Learn more about the beginning journalism course at Marcus High School." id="1890" name="Google Shape;1890;p39" title="Journalism Course Intro">
            <a:hlinkClick r:id="rId24"/>
          </p:cNvPr>
          <p:cNvPicPr preferRelativeResize="0"/>
          <p:nvPr/>
        </p:nvPicPr>
        <p:blipFill>
          <a:blip r:embed="rId25">
            <a:alphaModFix/>
          </a:blip>
          <a:stretch>
            <a:fillRect/>
          </a:stretch>
        </p:blipFill>
        <p:spPr>
          <a:xfrm>
            <a:off x="6640500" y="356875"/>
            <a:ext cx="2022475" cy="1516856"/>
          </a:xfrm>
          <a:prstGeom prst="rect">
            <a:avLst/>
          </a:prstGeom>
          <a:noFill/>
          <a:ln>
            <a:noFill/>
          </a:ln>
        </p:spPr>
      </p:pic>
      <p:sp>
        <p:nvSpPr>
          <p:cNvPr id="1891" name="Google Shape;1891;p39"/>
          <p:cNvSpPr txBox="1"/>
          <p:nvPr/>
        </p:nvSpPr>
        <p:spPr>
          <a:xfrm>
            <a:off x="8964600" y="876075"/>
            <a:ext cx="2448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highlight>
                  <a:srgbClr val="FFFFFF"/>
                </a:highlight>
                <a:latin typeface="Roboto"/>
                <a:ea typeface="Roboto"/>
                <a:cs typeface="Roboto"/>
                <a:sym typeface="Roboto"/>
              </a:rPr>
              <a:t>Journalism</a:t>
            </a:r>
            <a:endParaRPr sz="1100">
              <a:solidFill>
                <a:schemeClr val="dk1"/>
              </a:solidFill>
              <a:highlight>
                <a:srgbClr val="FFFFFF"/>
              </a:highlight>
              <a:latin typeface="Roboto"/>
              <a:ea typeface="Roboto"/>
              <a:cs typeface="Roboto"/>
              <a:sym typeface="Roboto"/>
            </a:endParaRPr>
          </a:p>
        </p:txBody>
      </p:sp>
      <p:pic>
        <p:nvPicPr>
          <p:cNvPr descr="Business Information Management: Unbox Your Potential&#10;Learn Microsoft Office Word, Excel, Access, PowerPoint, Access&#10;Earn College Credit in High School&#10;Learn 21st Century Job Skills&#10;Build your Resume" id="1892" name="Google Shape;1892;p39" title="Business Information Management: Unbox Your Potential">
            <a:hlinkClick r:id="rId26"/>
          </p:cNvPr>
          <p:cNvPicPr preferRelativeResize="0"/>
          <p:nvPr/>
        </p:nvPicPr>
        <p:blipFill>
          <a:blip r:embed="rId27">
            <a:alphaModFix/>
          </a:blip>
          <a:stretch>
            <a:fillRect/>
          </a:stretch>
        </p:blipFill>
        <p:spPr>
          <a:xfrm>
            <a:off x="9278925" y="2524874"/>
            <a:ext cx="2188574" cy="1641452"/>
          </a:xfrm>
          <a:prstGeom prst="rect">
            <a:avLst/>
          </a:prstGeom>
          <a:noFill/>
          <a:ln>
            <a:noFill/>
          </a:ln>
        </p:spPr>
      </p:pic>
      <p:sp>
        <p:nvSpPr>
          <p:cNvPr id="1893" name="Google Shape;1893;p39"/>
          <p:cNvSpPr txBox="1"/>
          <p:nvPr/>
        </p:nvSpPr>
        <p:spPr>
          <a:xfrm>
            <a:off x="7044863" y="2770788"/>
            <a:ext cx="2106300" cy="1246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300">
                <a:solidFill>
                  <a:schemeClr val="dk1"/>
                </a:solidFill>
                <a:highlight>
                  <a:srgbClr val="FFFFFF"/>
                </a:highlight>
                <a:latin typeface="Roboto"/>
                <a:ea typeface="Roboto"/>
                <a:cs typeface="Roboto"/>
                <a:sym typeface="Roboto"/>
              </a:rPr>
              <a:t>Business Information Management</a:t>
            </a:r>
            <a:endParaRPr sz="1200">
              <a:solidFill>
                <a:schemeClr val="dk1"/>
              </a:solidFill>
              <a:highlight>
                <a:srgbClr val="FFFFFF"/>
              </a:highlight>
              <a:latin typeface="Roboto"/>
              <a:ea typeface="Roboto"/>
              <a:cs typeface="Roboto"/>
              <a:sym typeface="Roboto"/>
            </a:endParaRPr>
          </a:p>
        </p:txBody>
      </p:sp>
      <p:sp>
        <p:nvSpPr>
          <p:cNvPr id="1894" name="Google Shape;1894;p39"/>
          <p:cNvSpPr txBox="1"/>
          <p:nvPr/>
        </p:nvSpPr>
        <p:spPr>
          <a:xfrm>
            <a:off x="6762750" y="5830725"/>
            <a:ext cx="4764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u="sng">
                <a:solidFill>
                  <a:schemeClr val="hlink"/>
                </a:solidFill>
                <a:highlight>
                  <a:srgbClr val="FFFFFF"/>
                </a:highlight>
                <a:latin typeface="Roboto"/>
                <a:ea typeface="Roboto"/>
                <a:cs typeface="Roboto"/>
                <a:sym typeface="Roboto"/>
                <a:hlinkClick r:id="rId28"/>
              </a:rPr>
              <a:t>Family and Consumer Sciences</a:t>
            </a:r>
            <a:endParaRPr sz="1200">
              <a:solidFill>
                <a:schemeClr val="dk1"/>
              </a:solidFill>
              <a:highlight>
                <a:srgbClr val="FFFFFF"/>
              </a:highlight>
              <a:latin typeface="Roboto"/>
              <a:ea typeface="Roboto"/>
              <a:cs typeface="Roboto"/>
              <a:sym typeface="Roboto"/>
            </a:endParaRPr>
          </a:p>
        </p:txBody>
      </p:sp>
      <p:sp>
        <p:nvSpPr>
          <p:cNvPr id="1895" name="Google Shape;1895;p39"/>
          <p:cNvSpPr txBox="1"/>
          <p:nvPr/>
        </p:nvSpPr>
        <p:spPr>
          <a:xfrm>
            <a:off x="1612775" y="975375"/>
            <a:ext cx="3577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u="sng">
                <a:solidFill>
                  <a:schemeClr val="hlink"/>
                </a:solidFill>
                <a:latin typeface="Barlow Semi Condensed"/>
                <a:ea typeface="Barlow Semi Condensed"/>
                <a:cs typeface="Barlow Semi Condensed"/>
                <a:sym typeface="Barlow Semi Condensed"/>
                <a:hlinkClick r:id="rId29"/>
              </a:rPr>
              <a:t>9th Grade Course Card</a:t>
            </a:r>
            <a:endParaRPr sz="2000">
              <a:latin typeface="Barlow Semi Condensed"/>
              <a:ea typeface="Barlow Semi Condensed"/>
              <a:cs typeface="Barlow Semi Condensed"/>
              <a:sym typeface="Barlow Semi Condensed"/>
            </a:endParaRPr>
          </a:p>
        </p:txBody>
      </p:sp>
      <p:sp>
        <p:nvSpPr>
          <p:cNvPr id="1896" name="Google Shape;1896;p39"/>
          <p:cNvSpPr txBox="1"/>
          <p:nvPr/>
        </p:nvSpPr>
        <p:spPr>
          <a:xfrm>
            <a:off x="2532300" y="5998950"/>
            <a:ext cx="3000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u="sng">
                <a:solidFill>
                  <a:schemeClr val="hlink"/>
                </a:solidFill>
                <a:highlight>
                  <a:srgbClr val="FFFFFF"/>
                </a:highlight>
                <a:latin typeface="Roboto"/>
                <a:ea typeface="Roboto"/>
                <a:cs typeface="Roboto"/>
                <a:sym typeface="Roboto"/>
                <a:hlinkClick r:id="rId30"/>
              </a:rPr>
              <a:t>Robotics </a:t>
            </a:r>
            <a:endParaRPr/>
          </a:p>
        </p:txBody>
      </p:sp>
      <p:sp>
        <p:nvSpPr>
          <p:cNvPr id="1897" name="Google Shape;1897;p39"/>
          <p:cNvSpPr txBox="1"/>
          <p:nvPr/>
        </p:nvSpPr>
        <p:spPr>
          <a:xfrm>
            <a:off x="6686550" y="4992525"/>
            <a:ext cx="4764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u="sng">
                <a:solidFill>
                  <a:schemeClr val="hlink"/>
                </a:solidFill>
                <a:highlight>
                  <a:srgbClr val="FFFFFF"/>
                </a:highlight>
                <a:latin typeface="Roboto"/>
                <a:ea typeface="Roboto"/>
                <a:cs typeface="Roboto"/>
                <a:sym typeface="Roboto"/>
                <a:hlinkClick r:id="rId31"/>
              </a:rPr>
              <a:t>Education and Coaching Program</a:t>
            </a:r>
            <a:endParaRPr sz="1200">
              <a:solidFill>
                <a:schemeClr val="dk1"/>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p40">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03" name="Google Shape;1903;p40">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04" name="Google Shape;1904;p40">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05" name="Google Shape;1905;p40">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06" name="Google Shape;1906;p40">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07" name="Google Shape;1907;p40">
            <a:hlinkClick action="ppaction://hlinksldjump" r:id="rId8"/>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08" name="Google Shape;1908;p40">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09" name="Google Shape;1909;p40"/>
          <p:cNvSpPr txBox="1"/>
          <p:nvPr>
            <p:ph type="title"/>
          </p:nvPr>
        </p:nvSpPr>
        <p:spPr>
          <a:xfrm>
            <a:off x="791475" y="105475"/>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solidFill>
                  <a:srgbClr val="000000"/>
                </a:solidFill>
                <a:latin typeface="Barlow Semi Condensed"/>
                <a:ea typeface="Barlow Semi Condensed"/>
                <a:cs typeface="Barlow Semi Condensed"/>
                <a:sym typeface="Barlow Semi Condensed"/>
              </a:rPr>
              <a:t>VLA</a:t>
            </a:r>
            <a:r>
              <a:rPr b="1" lang="en">
                <a:solidFill>
                  <a:srgbClr val="000000"/>
                </a:solidFill>
                <a:latin typeface="Barlow Semi Condensed"/>
                <a:ea typeface="Barlow Semi Condensed"/>
                <a:cs typeface="Barlow Semi Condensed"/>
                <a:sym typeface="Barlow Semi Condensed"/>
              </a:rPr>
              <a:t> Elective Options</a:t>
            </a:r>
            <a:endParaRPr b="1">
              <a:solidFill>
                <a:srgbClr val="000000"/>
              </a:solidFill>
              <a:latin typeface="Barlow Semi Condensed"/>
              <a:ea typeface="Barlow Semi Condensed"/>
              <a:cs typeface="Barlow Semi Condensed"/>
              <a:sym typeface="Barlow Semi Condensed"/>
            </a:endParaRPr>
          </a:p>
        </p:txBody>
      </p:sp>
      <p:sp>
        <p:nvSpPr>
          <p:cNvPr id="1910" name="Google Shape;1910;p40"/>
          <p:cNvSpPr txBox="1"/>
          <p:nvPr/>
        </p:nvSpPr>
        <p:spPr>
          <a:xfrm rot="-5400000">
            <a:off x="56400" y="3728975"/>
            <a:ext cx="1551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VLA: MythBusting</a:t>
            </a:r>
            <a:endParaRPr b="1" sz="1500">
              <a:latin typeface="Barlow Semi Condensed"/>
              <a:ea typeface="Barlow Semi Condensed"/>
              <a:cs typeface="Barlow Semi Condensed"/>
              <a:sym typeface="Barlow Semi Condensed"/>
            </a:endParaRPr>
          </a:p>
        </p:txBody>
      </p:sp>
      <p:sp>
        <p:nvSpPr>
          <p:cNvPr id="1911" name="Google Shape;1911;p40"/>
          <p:cNvSpPr txBox="1"/>
          <p:nvPr/>
        </p:nvSpPr>
        <p:spPr>
          <a:xfrm rot="-5400000">
            <a:off x="2073325" y="5650264"/>
            <a:ext cx="1755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Why Choose VLA?</a:t>
            </a:r>
            <a:endParaRPr b="1" sz="1500">
              <a:latin typeface="Barlow Semi Condensed"/>
              <a:ea typeface="Barlow Semi Condensed"/>
              <a:cs typeface="Barlow Semi Condensed"/>
              <a:sym typeface="Barlow Semi Condensed"/>
            </a:endParaRPr>
          </a:p>
        </p:txBody>
      </p:sp>
      <p:sp>
        <p:nvSpPr>
          <p:cNvPr id="1912" name="Google Shape;1912;p40"/>
          <p:cNvSpPr txBox="1"/>
          <p:nvPr/>
        </p:nvSpPr>
        <p:spPr>
          <a:xfrm rot="-5400000">
            <a:off x="5980350" y="930525"/>
            <a:ext cx="1362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VLA Spanish 1</a:t>
            </a:r>
            <a:endParaRPr b="1" sz="1500">
              <a:latin typeface="Barlow Semi Condensed"/>
              <a:ea typeface="Barlow Semi Condensed"/>
              <a:cs typeface="Barlow Semi Condensed"/>
              <a:sym typeface="Barlow Semi Condensed"/>
            </a:endParaRPr>
          </a:p>
        </p:txBody>
      </p:sp>
      <p:sp>
        <p:nvSpPr>
          <p:cNvPr id="1913" name="Google Shape;1913;p40"/>
          <p:cNvSpPr txBox="1"/>
          <p:nvPr/>
        </p:nvSpPr>
        <p:spPr>
          <a:xfrm rot="-5400000">
            <a:off x="5980350" y="4835325"/>
            <a:ext cx="1362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VLA ASL1 &amp; 2</a:t>
            </a:r>
            <a:endParaRPr b="1" sz="1500">
              <a:latin typeface="Barlow Semi Condensed"/>
              <a:ea typeface="Barlow Semi Condensed"/>
              <a:cs typeface="Barlow Semi Condensed"/>
              <a:sym typeface="Barlow Semi Condensed"/>
            </a:endParaRPr>
          </a:p>
        </p:txBody>
      </p:sp>
      <p:sp>
        <p:nvSpPr>
          <p:cNvPr id="1914" name="Google Shape;1914;p40"/>
          <p:cNvSpPr txBox="1"/>
          <p:nvPr/>
        </p:nvSpPr>
        <p:spPr>
          <a:xfrm rot="-5400000">
            <a:off x="8436588" y="2867213"/>
            <a:ext cx="1362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VLA Art 1</a:t>
            </a:r>
            <a:endParaRPr b="1" sz="1500">
              <a:latin typeface="Barlow Semi Condensed"/>
              <a:ea typeface="Barlow Semi Condensed"/>
              <a:cs typeface="Barlow Semi Condensed"/>
              <a:sym typeface="Barlow Semi Condensed"/>
            </a:endParaRPr>
          </a:p>
        </p:txBody>
      </p:sp>
      <p:pic>
        <p:nvPicPr>
          <p:cNvPr descr="Ramona Thomas  - VLA MythBuster" id="1915" name="Google Shape;1915;p40" title="Ramona Thomas  - VLA MythBuster">
            <a:hlinkClick r:id="rId9"/>
          </p:cNvPr>
          <p:cNvPicPr preferRelativeResize="0"/>
          <p:nvPr/>
        </p:nvPicPr>
        <p:blipFill>
          <a:blip r:embed="rId10">
            <a:alphaModFix/>
          </a:blip>
          <a:stretch>
            <a:fillRect/>
          </a:stretch>
        </p:blipFill>
        <p:spPr>
          <a:xfrm>
            <a:off x="1004925" y="3051275"/>
            <a:ext cx="2457450" cy="1843087"/>
          </a:xfrm>
          <a:prstGeom prst="rect">
            <a:avLst/>
          </a:prstGeom>
          <a:noFill/>
          <a:ln>
            <a:noFill/>
          </a:ln>
        </p:spPr>
      </p:pic>
      <p:pic>
        <p:nvPicPr>
          <p:cNvPr descr="Great Teachers!" id="1916" name="Google Shape;1916;p40" title="Great Teachers!">
            <a:hlinkClick r:id="rId11"/>
          </p:cNvPr>
          <p:cNvPicPr preferRelativeResize="0"/>
          <p:nvPr/>
        </p:nvPicPr>
        <p:blipFill>
          <a:blip r:embed="rId12">
            <a:alphaModFix/>
          </a:blip>
          <a:stretch>
            <a:fillRect/>
          </a:stretch>
        </p:blipFill>
        <p:spPr>
          <a:xfrm>
            <a:off x="3159025" y="4936472"/>
            <a:ext cx="2457450" cy="1843078"/>
          </a:xfrm>
          <a:prstGeom prst="rect">
            <a:avLst/>
          </a:prstGeom>
          <a:noFill/>
          <a:ln>
            <a:noFill/>
          </a:ln>
        </p:spPr>
      </p:pic>
      <p:pic>
        <p:nvPicPr>
          <p:cNvPr id="1917" name="Google Shape;1917;p40" title="VLA Spanish 1 Online!">
            <a:hlinkClick r:id="rId13"/>
          </p:cNvPr>
          <p:cNvPicPr preferRelativeResize="0"/>
          <p:nvPr/>
        </p:nvPicPr>
        <p:blipFill>
          <a:blip r:embed="rId14">
            <a:alphaModFix/>
          </a:blip>
          <a:stretch>
            <a:fillRect/>
          </a:stretch>
        </p:blipFill>
        <p:spPr>
          <a:xfrm>
            <a:off x="6782175" y="297796"/>
            <a:ext cx="2257250" cy="1692925"/>
          </a:xfrm>
          <a:prstGeom prst="rect">
            <a:avLst/>
          </a:prstGeom>
          <a:noFill/>
          <a:ln>
            <a:noFill/>
          </a:ln>
        </p:spPr>
      </p:pic>
      <p:pic>
        <p:nvPicPr>
          <p:cNvPr id="1918" name="Google Shape;1918;p40" title="VLA Art 1">
            <a:hlinkClick r:id="rId15"/>
          </p:cNvPr>
          <p:cNvPicPr preferRelativeResize="0"/>
          <p:nvPr/>
        </p:nvPicPr>
        <p:blipFill>
          <a:blip r:embed="rId16">
            <a:alphaModFix/>
          </a:blip>
          <a:stretch>
            <a:fillRect/>
          </a:stretch>
        </p:blipFill>
        <p:spPr>
          <a:xfrm>
            <a:off x="9249150" y="2290925"/>
            <a:ext cx="2257250" cy="1692941"/>
          </a:xfrm>
          <a:prstGeom prst="rect">
            <a:avLst/>
          </a:prstGeom>
          <a:noFill/>
          <a:ln>
            <a:noFill/>
          </a:ln>
        </p:spPr>
      </p:pic>
      <p:pic>
        <p:nvPicPr>
          <p:cNvPr id="1919" name="Google Shape;1919;p40" title="VLA ASL">
            <a:hlinkClick r:id="rId17"/>
          </p:cNvPr>
          <p:cNvPicPr preferRelativeResize="0"/>
          <p:nvPr/>
        </p:nvPicPr>
        <p:blipFill>
          <a:blip r:embed="rId18">
            <a:alphaModFix/>
          </a:blip>
          <a:stretch>
            <a:fillRect/>
          </a:stretch>
        </p:blipFill>
        <p:spPr>
          <a:xfrm>
            <a:off x="6782176" y="4282276"/>
            <a:ext cx="2257250" cy="1692949"/>
          </a:xfrm>
          <a:prstGeom prst="rect">
            <a:avLst/>
          </a:prstGeom>
          <a:noFill/>
          <a:ln>
            <a:noFill/>
          </a:ln>
        </p:spPr>
      </p:pic>
      <p:sp>
        <p:nvSpPr>
          <p:cNvPr id="1920" name="Google Shape;1920;p40"/>
          <p:cNvSpPr txBox="1"/>
          <p:nvPr/>
        </p:nvSpPr>
        <p:spPr>
          <a:xfrm>
            <a:off x="638175" y="685800"/>
            <a:ext cx="5181600" cy="200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chemeClr val="hlink"/>
                </a:solidFill>
                <a:latin typeface="Barlow Semi Condensed"/>
                <a:ea typeface="Barlow Semi Condensed"/>
                <a:cs typeface="Barlow Semi Condensed"/>
                <a:sym typeface="Barlow Semi Condensed"/>
                <a:hlinkClick r:id="rId19"/>
              </a:rPr>
              <a:t>LISD VLA Website</a:t>
            </a:r>
            <a:r>
              <a:rPr lang="en" sz="1800">
                <a:latin typeface="Barlow Semi Condensed"/>
                <a:ea typeface="Barlow Semi Condensed"/>
                <a:cs typeface="Barlow Semi Condensed"/>
                <a:sym typeface="Barlow Semi Condensed"/>
              </a:rPr>
              <a:t>            </a:t>
            </a:r>
            <a:r>
              <a:rPr lang="en" sz="1800" u="sng">
                <a:solidFill>
                  <a:schemeClr val="hlink"/>
                </a:solidFill>
                <a:latin typeface="Barlow Semi Condensed"/>
                <a:ea typeface="Barlow Semi Condensed"/>
                <a:cs typeface="Barlow Semi Condensed"/>
                <a:sym typeface="Barlow Semi Condensed"/>
                <a:hlinkClick r:id="rId20"/>
              </a:rPr>
              <a:t>VLA FAQs</a:t>
            </a:r>
            <a:endParaRPr sz="18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600">
                <a:latin typeface="Barlow Semi Condensed"/>
                <a:ea typeface="Barlow Semi Condensed"/>
                <a:cs typeface="Barlow Semi Condensed"/>
                <a:sym typeface="Barlow Semi Condensed"/>
              </a:rPr>
              <a:t>*Please check the website frequently for any updates on course offerings and availability. </a:t>
            </a:r>
            <a:endParaRPr sz="16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800" u="sng">
                <a:solidFill>
                  <a:srgbClr val="0563C1"/>
                </a:solidFill>
                <a:latin typeface="Barlow Semi Condensed"/>
                <a:ea typeface="Barlow Semi Condensed"/>
                <a:cs typeface="Barlow Semi Condensed"/>
                <a:sym typeface="Barlow Semi Condensed"/>
                <a:hlinkClick r:id="rId21">
                  <a:extLst>
                    <a:ext uri="{A12FA001-AC4F-418D-AE19-62706E023703}">
                      <ahyp:hlinkClr val="tx"/>
                    </a:ext>
                  </a:extLst>
                </a:hlinkClick>
              </a:rPr>
              <a:t>VLA Registration Card 2023/2024</a:t>
            </a:r>
            <a:endParaRPr sz="2300">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700">
                <a:highlight>
                  <a:srgbClr val="FFFF00"/>
                </a:highlight>
                <a:latin typeface="Barlow Semi Condensed"/>
                <a:ea typeface="Barlow Semi Condensed"/>
                <a:cs typeface="Barlow Semi Condensed"/>
                <a:sym typeface="Barlow Semi Condensed"/>
              </a:rPr>
              <a:t>*Students may only sign up for </a:t>
            </a:r>
            <a:r>
              <a:rPr b="1" lang="en" sz="1700">
                <a:highlight>
                  <a:srgbClr val="FFFF00"/>
                </a:highlight>
                <a:latin typeface="Barlow Semi Condensed"/>
                <a:ea typeface="Barlow Semi Condensed"/>
                <a:cs typeface="Barlow Semi Condensed"/>
                <a:sym typeface="Barlow Semi Condensed"/>
              </a:rPr>
              <a:t>2 VLA Classes</a:t>
            </a:r>
            <a:r>
              <a:rPr lang="en" sz="1700">
                <a:highlight>
                  <a:srgbClr val="FFFF00"/>
                </a:highlight>
                <a:latin typeface="Barlow Semi Condensed"/>
                <a:ea typeface="Barlow Semi Condensed"/>
                <a:cs typeface="Barlow Semi Condensed"/>
                <a:sym typeface="Barlow Semi Condensed"/>
              </a:rPr>
              <a:t>:</a:t>
            </a:r>
            <a:r>
              <a:rPr lang="en" sz="1700">
                <a:highlight>
                  <a:srgbClr val="FFFF00"/>
                </a:highlight>
                <a:latin typeface="Barlow Semi Condensed"/>
                <a:ea typeface="Barlow Semi Condensed"/>
                <a:cs typeface="Barlow Semi Condensed"/>
                <a:sym typeface="Barlow Semi Condensed"/>
              </a:rPr>
              <a:t> </a:t>
            </a:r>
            <a:endParaRPr sz="1700">
              <a:highlight>
                <a:srgbClr val="FFFF00"/>
              </a:highlight>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700">
                <a:highlight>
                  <a:srgbClr val="FFFF00"/>
                </a:highlight>
                <a:latin typeface="Barlow Semi Condensed"/>
                <a:ea typeface="Barlow Semi Condensed"/>
                <a:cs typeface="Barlow Semi Condensed"/>
                <a:sym typeface="Barlow Semi Condensed"/>
              </a:rPr>
              <a:t>1 in the Fall and 1 in the Spring</a:t>
            </a:r>
            <a:r>
              <a:rPr lang="en" sz="1200">
                <a:highlight>
                  <a:srgbClr val="FFFF00"/>
                </a:highlight>
                <a:latin typeface="Barlow Semi Condensed"/>
                <a:ea typeface="Barlow Semi Condensed"/>
                <a:cs typeface="Barlow Semi Condensed"/>
                <a:sym typeface="Barlow Semi Condensed"/>
              </a:rPr>
              <a:t>. </a:t>
            </a:r>
            <a:endParaRPr sz="1200">
              <a:highlight>
                <a:srgbClr val="FFFF00"/>
              </a:highlight>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600">
                <a:solidFill>
                  <a:schemeClr val="dk1"/>
                </a:solidFill>
                <a:highlight>
                  <a:srgbClr val="FFFF00"/>
                </a:highlight>
                <a:latin typeface="Barlow Semi Condensed"/>
                <a:ea typeface="Barlow Semi Condensed"/>
                <a:cs typeface="Barlow Semi Condensed"/>
                <a:sym typeface="Barlow Semi Condensed"/>
              </a:rPr>
              <a:t>Students can only take VLA 1st or 4th periods</a:t>
            </a:r>
            <a:r>
              <a:rPr b="1" lang="en" sz="1600">
                <a:solidFill>
                  <a:schemeClr val="dk1"/>
                </a:solidFill>
                <a:highlight>
                  <a:srgbClr val="FFFF00"/>
                </a:highlight>
                <a:latin typeface="Barlow Semi Condensed"/>
                <a:ea typeface="Barlow Semi Condensed"/>
                <a:cs typeface="Barlow Semi Condensed"/>
                <a:sym typeface="Barlow Semi Condensed"/>
              </a:rPr>
              <a:t> (OFF CAMPUS)</a:t>
            </a:r>
            <a:r>
              <a:rPr lang="en" sz="1600">
                <a:solidFill>
                  <a:schemeClr val="dk1"/>
                </a:solidFill>
                <a:highlight>
                  <a:srgbClr val="FFFF00"/>
                </a:highlight>
                <a:latin typeface="Barlow Semi Condensed"/>
                <a:ea typeface="Barlow Semi Condensed"/>
                <a:cs typeface="Barlow Semi Condensed"/>
                <a:sym typeface="Barlow Semi Condensed"/>
              </a:rPr>
              <a:t>.</a:t>
            </a:r>
            <a:endParaRPr sz="1200">
              <a:highlight>
                <a:srgbClr val="FFFF00"/>
              </a:highlight>
              <a:latin typeface="Barlow Semi Condensed"/>
              <a:ea typeface="Barlow Semi Condensed"/>
              <a:cs typeface="Barlow Semi Condensed"/>
              <a:sym typeface="Barlow Semi Condensed"/>
            </a:endParaRPr>
          </a:p>
        </p:txBody>
      </p:sp>
      <p:sp>
        <p:nvSpPr>
          <p:cNvPr id="1921" name="Google Shape;1921;p40"/>
          <p:cNvSpPr txBox="1"/>
          <p:nvPr/>
        </p:nvSpPr>
        <p:spPr>
          <a:xfrm>
            <a:off x="1940975" y="2471025"/>
            <a:ext cx="3168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u="sng">
                <a:solidFill>
                  <a:schemeClr val="hlink"/>
                </a:solidFill>
                <a:latin typeface="Barlow Semi Condensed"/>
                <a:ea typeface="Barlow Semi Condensed"/>
                <a:cs typeface="Barlow Semi Condensed"/>
                <a:sym typeface="Barlow Semi Condensed"/>
                <a:hlinkClick r:id="rId22"/>
              </a:rPr>
              <a:t>Link to VLA Course Options</a:t>
            </a:r>
            <a:endParaRPr sz="2100">
              <a:solidFill>
                <a:schemeClr val="dk1"/>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2100">
              <a:solidFill>
                <a:schemeClr val="dk1"/>
              </a:solidFill>
              <a:latin typeface="Barlow Semi Condensed"/>
              <a:ea typeface="Barlow Semi Condensed"/>
              <a:cs typeface="Barlow Semi Condensed"/>
              <a:sym typeface="Barlow Semi Condensed"/>
            </a:endParaRPr>
          </a:p>
        </p:txBody>
      </p:sp>
      <p:cxnSp>
        <p:nvCxnSpPr>
          <p:cNvPr id="1922" name="Google Shape;1922;p40"/>
          <p:cNvCxnSpPr/>
          <p:nvPr/>
        </p:nvCxnSpPr>
        <p:spPr>
          <a:xfrm>
            <a:off x="638175" y="2486025"/>
            <a:ext cx="4953000" cy="0"/>
          </a:xfrm>
          <a:prstGeom prst="straightConnector1">
            <a:avLst/>
          </a:prstGeom>
          <a:noFill/>
          <a:ln cap="flat" cmpd="sng" w="9525">
            <a:solidFill>
              <a:schemeClr val="dk2"/>
            </a:solidFill>
            <a:prstDash val="solid"/>
            <a:round/>
            <a:headEnd len="med" w="med" type="none"/>
            <a:tailEnd len="med" w="med" type="none"/>
          </a:ln>
        </p:spPr>
      </p:cxnSp>
      <p:cxnSp>
        <p:nvCxnSpPr>
          <p:cNvPr id="1923" name="Google Shape;1923;p40"/>
          <p:cNvCxnSpPr/>
          <p:nvPr/>
        </p:nvCxnSpPr>
        <p:spPr>
          <a:xfrm>
            <a:off x="686975" y="3016675"/>
            <a:ext cx="4953000" cy="0"/>
          </a:xfrm>
          <a:prstGeom prst="straightConnector1">
            <a:avLst/>
          </a:prstGeom>
          <a:noFill/>
          <a:ln cap="flat" cmpd="sng" w="9525">
            <a:solidFill>
              <a:schemeClr val="dk2"/>
            </a:solidFill>
            <a:prstDash val="solid"/>
            <a:round/>
            <a:headEnd len="med" w="med" type="none"/>
            <a:tailEnd len="med" w="med" type="none"/>
          </a:ln>
        </p:spPr>
      </p:cxnSp>
      <p:sp>
        <p:nvSpPr>
          <p:cNvPr id="1924" name="Google Shape;1924;p40"/>
          <p:cNvSpPr txBox="1"/>
          <p:nvPr/>
        </p:nvSpPr>
        <p:spPr>
          <a:xfrm>
            <a:off x="6562725" y="6010275"/>
            <a:ext cx="487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Semi Condensed"/>
                <a:ea typeface="Barlow Semi Condensed"/>
                <a:cs typeface="Barlow Semi Condensed"/>
                <a:sym typeface="Barlow Semi Condensed"/>
              </a:rPr>
              <a:t>*No fee for classes taken during 1st, or 4th periods </a:t>
            </a:r>
            <a:r>
              <a:rPr b="1" lang="en">
                <a:latin typeface="Barlow Semi Condensed"/>
                <a:ea typeface="Barlow Semi Condensed"/>
                <a:cs typeface="Barlow Semi Condensed"/>
                <a:sym typeface="Barlow Semi Condensed"/>
              </a:rPr>
              <a:t>except</a:t>
            </a:r>
            <a:r>
              <a:rPr lang="en">
                <a:latin typeface="Barlow Semi Condensed"/>
                <a:ea typeface="Barlow Semi Condensed"/>
                <a:cs typeface="Barlow Semi Condensed"/>
                <a:sym typeface="Barlow Semi Condensed"/>
              </a:rPr>
              <a:t> for Chinese and German.  </a:t>
            </a:r>
            <a:endParaRPr>
              <a:latin typeface="Barlow Semi Condensed"/>
              <a:ea typeface="Barlow Semi Condensed"/>
              <a:cs typeface="Barlow Semi Condensed"/>
              <a:sym typeface="Barlow Semi Condensed"/>
            </a:endParaRPr>
          </a:p>
        </p:txBody>
      </p:sp>
      <p:sp>
        <p:nvSpPr>
          <p:cNvPr id="1925" name="Google Shape;1925;p40">
            <a:hlinkClick action="ppaction://hlinksldjump" r:id="rId23"/>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926" name="Google Shape;1926;p40">
            <a:hlinkClick action="ppaction://hlinksldjump" r:id="rId24"/>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927" name="Google Shape;1927;p40">
            <a:hlinkClick action="ppaction://hlinksldjump" r:id="rId25"/>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928" name="Google Shape;1928;p40">
            <a:hlinkClick action="ppaction://hlinksldjump" r:id="rId26"/>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929" name="Google Shape;1929;p40">
            <a:hlinkClick action="ppaction://hlinksldjump" r:id="rId27"/>
          </p:cNvPr>
          <p:cNvSpPr txBox="1"/>
          <p:nvPr/>
        </p:nvSpPr>
        <p:spPr>
          <a:xfrm rot="-5401150">
            <a:off x="-106714" y="4206876"/>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930" name="Google Shape;1930;p40">
            <a:hlinkClick action="ppaction://hlinksldjump" r:id="rId28"/>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931" name="Google Shape;1931;p40">
            <a:hlinkClick action="ppaction://hlinksldjump" r:id="rId29"/>
          </p:cNvPr>
          <p:cNvSpPr txBox="1"/>
          <p:nvPr/>
        </p:nvSpPr>
        <p:spPr>
          <a:xfrm rot="-5401150">
            <a:off x="-103939" y="609542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932" name="Google Shape;1932;p40">
            <a:hlinkClick action="ppaction://hlinksldjump" r:id="rId30"/>
          </p:cNvPr>
          <p:cNvSpPr txBox="1"/>
          <p:nvPr/>
        </p:nvSpPr>
        <p:spPr>
          <a:xfrm rot="-5401150">
            <a:off x="-114764" y="51669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Fine Arts</a:t>
            </a:r>
            <a:endParaRPr>
              <a:latin typeface="Barlow Condensed"/>
              <a:ea typeface="Barlow Condensed"/>
              <a:cs typeface="Barlow Condensed"/>
              <a:sym typeface="Barlow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sp>
        <p:nvSpPr>
          <p:cNvPr id="1937" name="Google Shape;1937;p41">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38" name="Google Shape;1938;p41">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39" name="Google Shape;1939;p41">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40" name="Google Shape;1940;p41">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41" name="Google Shape;1941;p41">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42" name="Google Shape;1942;p41">
            <a:hlinkClick action="ppaction://hlinksldjump" r:id="rId8"/>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43" name="Google Shape;1943;p41">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44" name="Google Shape;1944;p41"/>
          <p:cNvSpPr txBox="1"/>
          <p:nvPr>
            <p:ph type="title"/>
          </p:nvPr>
        </p:nvSpPr>
        <p:spPr>
          <a:xfrm>
            <a:off x="791475" y="181675"/>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2600">
                <a:solidFill>
                  <a:srgbClr val="000000"/>
                </a:solidFill>
                <a:latin typeface="Barlow Semi Condensed"/>
                <a:ea typeface="Barlow Semi Condensed"/>
                <a:cs typeface="Barlow Semi Condensed"/>
                <a:sym typeface="Barlow Semi Condensed"/>
              </a:rPr>
              <a:t> Career Center Elective Options</a:t>
            </a:r>
            <a:endParaRPr b="1" sz="2600">
              <a:solidFill>
                <a:srgbClr val="000000"/>
              </a:solidFill>
              <a:latin typeface="Barlow Semi Condensed"/>
              <a:ea typeface="Barlow Semi Condensed"/>
              <a:cs typeface="Barlow Semi Condensed"/>
              <a:sym typeface="Barlow Semi Condensed"/>
            </a:endParaRPr>
          </a:p>
        </p:txBody>
      </p:sp>
      <p:sp>
        <p:nvSpPr>
          <p:cNvPr id="1945" name="Google Shape;1945;p41"/>
          <p:cNvSpPr txBox="1"/>
          <p:nvPr/>
        </p:nvSpPr>
        <p:spPr>
          <a:xfrm>
            <a:off x="1695453" y="862350"/>
            <a:ext cx="340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u="sng">
                <a:solidFill>
                  <a:schemeClr val="hlink"/>
                </a:solidFill>
                <a:latin typeface="Barlow Semi Condensed"/>
                <a:ea typeface="Barlow Semi Condensed"/>
                <a:cs typeface="Barlow Semi Condensed"/>
                <a:sym typeface="Barlow Semi Condensed"/>
                <a:hlinkClick r:id="rId9"/>
              </a:rPr>
              <a:t>LISD Career Center Website</a:t>
            </a:r>
            <a:endParaRPr sz="2000">
              <a:latin typeface="Barlow Semi Condensed"/>
              <a:ea typeface="Barlow Semi Condensed"/>
              <a:cs typeface="Barlow Semi Condensed"/>
              <a:sym typeface="Barlow Semi Condensed"/>
            </a:endParaRPr>
          </a:p>
        </p:txBody>
      </p:sp>
      <p:pic>
        <p:nvPicPr>
          <p:cNvPr descr="Welcome to our virtual tour of TECC-East! Please join us as we show you all of our amazing programs that will help to better prepare for your future. If you already know what course you are interested in, use the playhead to find the program in the video or look below in the &quot;Video Chapters&quot; section to find it! Both of our career centers serve all 5 Lewisville ISD high schools. This includes:&#10;Flower Mound&#10;Hebron&#10;Lewisville&#10;Marcus&#10;The Colony&#10;&#10;If you happen to have any further questions, we have even more information available in these other resources:&#10;Find Us - www.lisd.net/tecce&#10;2553 Farm to Market Rd. 544&#10;Lewisville, TX 75056&#10;Call Us - (469) 713-5211&#10;&#10;=============================&#10;VIDEO CHAPTERS&#10;=============================&#10;0:00 Welcome to TECC-East!&#10;0:15 Animation&#10;3:35 Architecture&#10;5:38 Automotive Technology&#10;11:35 AV Introduction &amp; Digital Sports Media&#10;13:07 AV Production&#10;16:19 Cosmetology&#10;21:34 Graphic Design &amp; Illustration&#10;24:14 Health Sciences&#10;28:47 Law Enforcement&#10;31:51 Pharmacy Technician&#10;34:45 STEM&#10;36:32 Web Game Development &amp; Video Game Design Introductions&#10;38:27 Video Game Design&#10;41:43 Mobile Application Development&#10;43:46 Thanks for Joining Us on our Tour of TECC-East!" id="1946" name="Google Shape;1946;p41" title="TECC-East | Virtual Tour">
            <a:hlinkClick r:id="rId10"/>
          </p:cNvPr>
          <p:cNvPicPr preferRelativeResize="0"/>
          <p:nvPr/>
        </p:nvPicPr>
        <p:blipFill>
          <a:blip r:embed="rId11">
            <a:alphaModFix/>
          </a:blip>
          <a:stretch>
            <a:fillRect/>
          </a:stretch>
        </p:blipFill>
        <p:spPr>
          <a:xfrm>
            <a:off x="7121675" y="633525"/>
            <a:ext cx="3613000" cy="2709750"/>
          </a:xfrm>
          <a:prstGeom prst="rect">
            <a:avLst/>
          </a:prstGeom>
          <a:noFill/>
          <a:ln>
            <a:noFill/>
          </a:ln>
        </p:spPr>
      </p:pic>
      <p:pic>
        <p:nvPicPr>
          <p:cNvPr descr="Welcome to our virtual tour of TECC-West! Please join us as we show you all of our amazing programs that will help to better prepare for your future. If you already know what course you are interested in, use the playhead to find the program in the video or look below in the &quot;Video Chapters&quot; section to find it! Both of our career centers serve all 5 Lewisville ISD high schools. This includes:&#10;Flower Mound&#10;Hebron&#10;Lewisville&#10;Marcus&#10;The Colony&#10;&#10;If you happen to have any further questions, we have even more information available in these other resources:&#10;Find Us - www.lisd.net/teccw&#10;1250 A W. Round Grove Rd.&#10;Lewisville, TX 75067&#10;Call Us - (469) 713-5186&#10;&#10;=============================&#10;VIDEO CHAPTERS&#10;=============================&#10;0:00 Welcome to TECC-West!&#10;0:24 Agricultural Mechanics&#10;3:20 Auto Collision&#10;5:18 AV Introduction &amp; Digital Sports Media&#10;6:57 AV Production&#10;10:37 Cosmetology&#10;13:38 Culinary Arts &amp; Event Planning&#10;17:54 Health Science&#10;20:13 Medical Assisting&#10;22:55 Clinical Rotations&#10;25:04 HVAC &amp; Electrical&#10;27:50 Information Technology &amp; Cybersecurity&#10;30:05 Forensics&#10;33:01 Horticulture &amp; Floral Design Introduction&#10;37:05 Floral Design&#10;41:27 Wood Manufacturing&#10;45:32 Welding&#10;48:24 Vet Tech Introduction &amp; Animal Science&#10;51:56 Veterinary Technology&#10;55:19 Thanks for Joining Us on our Tour of TECC-West!" id="1947" name="Google Shape;1947;p41" title="TECC-West | Virtual Tour">
            <a:hlinkClick r:id="rId12"/>
          </p:cNvPr>
          <p:cNvPicPr preferRelativeResize="0"/>
          <p:nvPr/>
        </p:nvPicPr>
        <p:blipFill>
          <a:blip r:embed="rId13">
            <a:alphaModFix/>
          </a:blip>
          <a:stretch>
            <a:fillRect/>
          </a:stretch>
        </p:blipFill>
        <p:spPr>
          <a:xfrm>
            <a:off x="7160688" y="3429000"/>
            <a:ext cx="3543300" cy="2657475"/>
          </a:xfrm>
          <a:prstGeom prst="rect">
            <a:avLst/>
          </a:prstGeom>
          <a:noFill/>
          <a:ln>
            <a:noFill/>
          </a:ln>
        </p:spPr>
      </p:pic>
      <p:sp>
        <p:nvSpPr>
          <p:cNvPr id="1948" name="Google Shape;1948;p41"/>
          <p:cNvSpPr txBox="1"/>
          <p:nvPr/>
        </p:nvSpPr>
        <p:spPr>
          <a:xfrm>
            <a:off x="7934325" y="207150"/>
            <a:ext cx="2209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Barlow Semi Condensed"/>
                <a:ea typeface="Barlow Semi Condensed"/>
                <a:cs typeface="Barlow Semi Condensed"/>
                <a:sym typeface="Barlow Semi Condensed"/>
              </a:rPr>
              <a:t>Virtual Tours</a:t>
            </a:r>
            <a:endParaRPr b="1" sz="2300">
              <a:latin typeface="Barlow Semi Condensed"/>
              <a:ea typeface="Barlow Semi Condensed"/>
              <a:cs typeface="Barlow Semi Condensed"/>
              <a:sym typeface="Barlow Semi Condensed"/>
            </a:endParaRPr>
          </a:p>
        </p:txBody>
      </p:sp>
      <p:sp>
        <p:nvSpPr>
          <p:cNvPr id="1949" name="Google Shape;1949;p41">
            <a:hlinkClick action="ppaction://hlinksldjump" r:id="rId14"/>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950" name="Google Shape;1950;p41">
            <a:hlinkClick action="ppaction://hlinksldjump" r:id="rId15"/>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951" name="Google Shape;1951;p41">
            <a:hlinkClick action="ppaction://hlinksldjump" r:id="rId16"/>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952" name="Google Shape;1952;p41">
            <a:hlinkClick action="ppaction://hlinksldjump" r:id="rId17"/>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953" name="Google Shape;1953;p41">
            <a:hlinkClick action="ppaction://hlinksldjump" r:id="rId18"/>
          </p:cNvPr>
          <p:cNvSpPr txBox="1"/>
          <p:nvPr/>
        </p:nvSpPr>
        <p:spPr>
          <a:xfrm rot="-5401150">
            <a:off x="-106714" y="4206876"/>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954" name="Google Shape;1954;p41">
            <a:hlinkClick action="ppaction://hlinksldjump" r:id="rId19"/>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955" name="Google Shape;1955;p41">
            <a:hlinkClick action="ppaction://hlinksldjump" r:id="rId20"/>
          </p:cNvPr>
          <p:cNvSpPr txBox="1"/>
          <p:nvPr/>
        </p:nvSpPr>
        <p:spPr>
          <a:xfrm rot="-5401150">
            <a:off x="-103939" y="609542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956" name="Google Shape;1956;p41">
            <a:hlinkClick action="ppaction://hlinksldjump" r:id="rId21"/>
          </p:cNvPr>
          <p:cNvSpPr txBox="1"/>
          <p:nvPr/>
        </p:nvSpPr>
        <p:spPr>
          <a:xfrm rot="-5401150">
            <a:off x="-114764" y="51669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Fine Arts</a:t>
            </a:r>
            <a:endParaRPr>
              <a:latin typeface="Barlow Condensed"/>
              <a:ea typeface="Barlow Condensed"/>
              <a:cs typeface="Barlow Condensed"/>
              <a:sym typeface="Barlow Condensed"/>
            </a:endParaRPr>
          </a:p>
        </p:txBody>
      </p:sp>
      <p:sp>
        <p:nvSpPr>
          <p:cNvPr id="1957" name="Google Shape;1957;p41"/>
          <p:cNvSpPr txBox="1"/>
          <p:nvPr/>
        </p:nvSpPr>
        <p:spPr>
          <a:xfrm>
            <a:off x="6677025" y="6172200"/>
            <a:ext cx="4638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Semi Condensed"/>
                <a:ea typeface="Barlow Semi Condensed"/>
                <a:cs typeface="Barlow Semi Condensed"/>
                <a:sym typeface="Barlow Semi Condensed"/>
              </a:rPr>
              <a:t>*Please visit the LISD Career Website link to view course specific videos.</a:t>
            </a:r>
            <a:endParaRPr>
              <a:latin typeface="Barlow Semi Condensed"/>
              <a:ea typeface="Barlow Semi Condensed"/>
              <a:cs typeface="Barlow Semi Condensed"/>
              <a:sym typeface="Barlow Semi Condensed"/>
            </a:endParaRPr>
          </a:p>
        </p:txBody>
      </p:sp>
      <p:pic>
        <p:nvPicPr>
          <p:cNvPr id="1958" name="Google Shape;1958;p41"/>
          <p:cNvPicPr preferRelativeResize="0"/>
          <p:nvPr/>
        </p:nvPicPr>
        <p:blipFill>
          <a:blip r:embed="rId22">
            <a:alphaModFix/>
          </a:blip>
          <a:stretch>
            <a:fillRect/>
          </a:stretch>
        </p:blipFill>
        <p:spPr>
          <a:xfrm>
            <a:off x="862430" y="1431150"/>
            <a:ext cx="4623526" cy="5198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2" name="Shape 1962"/>
        <p:cNvGrpSpPr/>
        <p:nvPr/>
      </p:nvGrpSpPr>
      <p:grpSpPr>
        <a:xfrm>
          <a:off x="0" y="0"/>
          <a:ext cx="0" cy="0"/>
          <a:chOff x="0" y="0"/>
          <a:chExt cx="0" cy="0"/>
        </a:xfrm>
      </p:grpSpPr>
      <p:sp>
        <p:nvSpPr>
          <p:cNvPr id="1963" name="Google Shape;1963;p42">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64" name="Google Shape;1964;p42">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65" name="Google Shape;1965;p42">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66" name="Google Shape;1966;p42">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67" name="Google Shape;1967;p42">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68" name="Google Shape;1968;p42">
            <a:hlinkClick action="ppaction://hlinksldjump" r:id="rId8"/>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69" name="Google Shape;1969;p42">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70" name="Google Shape;1970;p42"/>
          <p:cNvSpPr txBox="1"/>
          <p:nvPr>
            <p:ph type="title"/>
          </p:nvPr>
        </p:nvSpPr>
        <p:spPr>
          <a:xfrm>
            <a:off x="791475" y="181675"/>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2800">
                <a:solidFill>
                  <a:srgbClr val="000000"/>
                </a:solidFill>
                <a:latin typeface="Barlow Semi Condensed"/>
                <a:ea typeface="Barlow Semi Condensed"/>
                <a:cs typeface="Barlow Semi Condensed"/>
                <a:sym typeface="Barlow Semi Condensed"/>
              </a:rPr>
              <a:t>External PE Elective</a:t>
            </a:r>
            <a:r>
              <a:rPr b="1" lang="en" sz="2800">
                <a:solidFill>
                  <a:srgbClr val="000000"/>
                </a:solidFill>
                <a:latin typeface="Barlow Semi Condensed"/>
                <a:ea typeface="Barlow Semi Condensed"/>
                <a:cs typeface="Barlow Semi Condensed"/>
                <a:sym typeface="Barlow Semi Condensed"/>
              </a:rPr>
              <a:t> Options</a:t>
            </a:r>
            <a:endParaRPr b="1" sz="2800">
              <a:solidFill>
                <a:srgbClr val="000000"/>
              </a:solidFill>
              <a:latin typeface="Barlow Semi Condensed"/>
              <a:ea typeface="Barlow Semi Condensed"/>
              <a:cs typeface="Barlow Semi Condensed"/>
              <a:sym typeface="Barlow Semi Condensed"/>
            </a:endParaRPr>
          </a:p>
        </p:txBody>
      </p:sp>
      <p:sp>
        <p:nvSpPr>
          <p:cNvPr id="1971" name="Google Shape;1971;p42"/>
          <p:cNvSpPr txBox="1"/>
          <p:nvPr/>
        </p:nvSpPr>
        <p:spPr>
          <a:xfrm>
            <a:off x="1767902" y="938550"/>
            <a:ext cx="326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u="sng">
                <a:solidFill>
                  <a:schemeClr val="hlink"/>
                </a:solidFill>
                <a:latin typeface="Barlow Semi Condensed"/>
                <a:ea typeface="Barlow Semi Condensed"/>
                <a:cs typeface="Barlow Semi Condensed"/>
                <a:sym typeface="Barlow Semi Condensed"/>
                <a:hlinkClick r:id="rId9"/>
              </a:rPr>
              <a:t>LISD External PE Website</a:t>
            </a:r>
            <a:endParaRPr sz="2000">
              <a:latin typeface="Barlow Semi Condensed"/>
              <a:ea typeface="Barlow Semi Condensed"/>
              <a:cs typeface="Barlow Semi Condensed"/>
              <a:sym typeface="Barlow Semi Condensed"/>
            </a:endParaRPr>
          </a:p>
        </p:txBody>
      </p:sp>
      <p:sp>
        <p:nvSpPr>
          <p:cNvPr id="1972" name="Google Shape;1972;p42">
            <a:hlinkClick action="ppaction://hlinksldjump" r:id="rId10"/>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973" name="Google Shape;1973;p42">
            <a:hlinkClick action="ppaction://hlinksldjump" r:id="rId11"/>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974" name="Google Shape;1974;p42">
            <a:hlinkClick action="ppaction://hlinksldjump" r:id="rId12"/>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975" name="Google Shape;1975;p42">
            <a:hlinkClick action="ppaction://hlinksldjump" r:id="rId13"/>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976" name="Google Shape;1976;p42">
            <a:hlinkClick action="ppaction://hlinksldjump" r:id="rId14"/>
          </p:cNvPr>
          <p:cNvSpPr txBox="1"/>
          <p:nvPr/>
        </p:nvSpPr>
        <p:spPr>
          <a:xfrm rot="-5401150">
            <a:off x="-106714" y="4206876"/>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977" name="Google Shape;1977;p42">
            <a:hlinkClick action="ppaction://hlinksldjump" r:id="rId15"/>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978" name="Google Shape;1978;p42">
            <a:hlinkClick action="ppaction://hlinksldjump" r:id="rId16"/>
          </p:cNvPr>
          <p:cNvSpPr txBox="1"/>
          <p:nvPr/>
        </p:nvSpPr>
        <p:spPr>
          <a:xfrm rot="-5401150">
            <a:off x="-103939" y="609542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979" name="Google Shape;1979;p42">
            <a:hlinkClick action="ppaction://hlinksldjump" r:id="rId17"/>
          </p:cNvPr>
          <p:cNvSpPr txBox="1"/>
          <p:nvPr/>
        </p:nvSpPr>
        <p:spPr>
          <a:xfrm rot="-5401150">
            <a:off x="-114764" y="51669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Fine Arts</a:t>
            </a:r>
            <a:endParaRPr>
              <a:latin typeface="Barlow Condensed"/>
              <a:ea typeface="Barlow Condensed"/>
              <a:cs typeface="Barlow Condensed"/>
              <a:sym typeface="Barlow Condensed"/>
            </a:endParaRPr>
          </a:p>
        </p:txBody>
      </p:sp>
      <p:pic>
        <p:nvPicPr>
          <p:cNvPr id="1980" name="Google Shape;1980;p42"/>
          <p:cNvPicPr preferRelativeResize="0"/>
          <p:nvPr/>
        </p:nvPicPr>
        <p:blipFill>
          <a:blip r:embed="rId18">
            <a:alphaModFix/>
          </a:blip>
          <a:stretch>
            <a:fillRect/>
          </a:stretch>
        </p:blipFill>
        <p:spPr>
          <a:xfrm>
            <a:off x="6376501" y="277891"/>
            <a:ext cx="5168100" cy="538959"/>
          </a:xfrm>
          <a:prstGeom prst="rect">
            <a:avLst/>
          </a:prstGeom>
          <a:noFill/>
          <a:ln>
            <a:noFill/>
          </a:ln>
        </p:spPr>
      </p:pic>
      <p:sp>
        <p:nvSpPr>
          <p:cNvPr id="1981" name="Google Shape;1981;p42"/>
          <p:cNvSpPr txBox="1"/>
          <p:nvPr/>
        </p:nvSpPr>
        <p:spPr>
          <a:xfrm>
            <a:off x="659175" y="1431150"/>
            <a:ext cx="5076900" cy="8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474747"/>
                </a:solidFill>
                <a:latin typeface="Merriweather"/>
                <a:ea typeface="Merriweather"/>
                <a:cs typeface="Merriweather"/>
                <a:sym typeface="Merriweather"/>
              </a:rPr>
              <a:t>Facility Applications for the 2023-24 school year must be submitted for approval to the LISD External PE program by </a:t>
            </a:r>
            <a:r>
              <a:rPr b="1" lang="en" sz="1450">
                <a:solidFill>
                  <a:srgbClr val="474747"/>
                </a:solidFill>
                <a:highlight>
                  <a:srgbClr val="FFFF00"/>
                </a:highlight>
                <a:latin typeface="Merriweather"/>
                <a:ea typeface="Merriweather"/>
                <a:cs typeface="Merriweather"/>
                <a:sym typeface="Merriweather"/>
              </a:rPr>
              <a:t>May 20, 2022</a:t>
            </a:r>
            <a:endParaRPr b="1" sz="1800">
              <a:highlight>
                <a:srgbClr val="FFFF00"/>
              </a:highlight>
              <a:latin typeface="Barlow Semi Condensed"/>
              <a:ea typeface="Barlow Semi Condensed"/>
              <a:cs typeface="Barlow Semi Condensed"/>
              <a:sym typeface="Barlow Semi Condensed"/>
            </a:endParaRPr>
          </a:p>
        </p:txBody>
      </p:sp>
      <p:pic>
        <p:nvPicPr>
          <p:cNvPr id="1982" name="Google Shape;1982;p42"/>
          <p:cNvPicPr preferRelativeResize="0"/>
          <p:nvPr/>
        </p:nvPicPr>
        <p:blipFill>
          <a:blip r:embed="rId19">
            <a:alphaModFix/>
          </a:blip>
          <a:stretch>
            <a:fillRect/>
          </a:stretch>
        </p:blipFill>
        <p:spPr>
          <a:xfrm>
            <a:off x="710026" y="2236833"/>
            <a:ext cx="5000801" cy="4544968"/>
          </a:xfrm>
          <a:prstGeom prst="rect">
            <a:avLst/>
          </a:prstGeom>
          <a:noFill/>
          <a:ln>
            <a:noFill/>
          </a:ln>
        </p:spPr>
      </p:pic>
      <p:pic>
        <p:nvPicPr>
          <p:cNvPr id="1983" name="Google Shape;1983;p42"/>
          <p:cNvPicPr preferRelativeResize="0"/>
          <p:nvPr/>
        </p:nvPicPr>
        <p:blipFill>
          <a:blip r:embed="rId20">
            <a:alphaModFix/>
          </a:blip>
          <a:stretch>
            <a:fillRect/>
          </a:stretch>
        </p:blipFill>
        <p:spPr>
          <a:xfrm>
            <a:off x="6129000" y="1901900"/>
            <a:ext cx="5516450" cy="3505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43"/>
          <p:cNvSpPr/>
          <p:nvPr/>
        </p:nvSpPr>
        <p:spPr>
          <a:xfrm>
            <a:off x="1581150" y="4029075"/>
            <a:ext cx="2867100" cy="1552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3"/>
          <p:cNvSpPr txBox="1"/>
          <p:nvPr>
            <p:ph type="title"/>
          </p:nvPr>
        </p:nvSpPr>
        <p:spPr>
          <a:xfrm>
            <a:off x="795575" y="359550"/>
            <a:ext cx="4844400" cy="73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1990" name="Google Shape;1990;p43">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1" name="Google Shape;1991;p43">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2" name="Google Shape;1992;p43">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3" name="Google Shape;1993;p43">
            <a:hlinkClick action="ppaction://hlinksldjump" r:id="rId6"/>
          </p:cNvPr>
          <p:cNvSpPr/>
          <p:nvPr/>
        </p:nvSpPr>
        <p:spPr>
          <a:xfrm rot="5397851">
            <a:off x="-138220" y="41720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4" name="Google Shape;1994;p43">
            <a:hlinkClick action="ppaction://hlinksldjump" r:id="rId7"/>
          </p:cNvPr>
          <p:cNvSpPr/>
          <p:nvPr/>
        </p:nvSpPr>
        <p:spPr>
          <a:xfrm rot="5397851">
            <a:off x="-138220" y="51321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5" name="Google Shape;1995;p43">
            <a:hlinkClick action="ppaction://hlinksldjump" r:id="rId8"/>
          </p:cNvPr>
          <p:cNvSpPr/>
          <p:nvPr/>
        </p:nvSpPr>
        <p:spPr>
          <a:xfrm rot="5397851">
            <a:off x="-138220" y="60922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6" name="Google Shape;1996;p43">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997" name="Google Shape;1997;p43">
            <a:hlinkClick action="ppaction://hlinksldjump" r:id="rId9"/>
          </p:cNvPr>
          <p:cNvSpPr txBox="1"/>
          <p:nvPr/>
        </p:nvSpPr>
        <p:spPr>
          <a:xfrm>
            <a:off x="557625" y="63877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998" name="Google Shape;1998;p43"/>
          <p:cNvSpPr txBox="1"/>
          <p:nvPr/>
        </p:nvSpPr>
        <p:spPr>
          <a:xfrm>
            <a:off x="680700" y="1548575"/>
            <a:ext cx="4844400" cy="244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900">
                <a:latin typeface="Barlow Semi Condensed"/>
                <a:ea typeface="Barlow Semi Condensed"/>
                <a:cs typeface="Barlow Semi Condensed"/>
                <a:sym typeface="Barlow Semi Condensed"/>
              </a:rPr>
              <a:t>Looking forward to an </a:t>
            </a:r>
            <a:r>
              <a:rPr b="1" lang="en" sz="4900">
                <a:latin typeface="Barlow Semi Condensed"/>
                <a:ea typeface="Barlow Semi Condensed"/>
                <a:cs typeface="Barlow Semi Condensed"/>
                <a:sym typeface="Barlow Semi Condensed"/>
              </a:rPr>
              <a:t>AMAZING</a:t>
            </a:r>
            <a:r>
              <a:rPr lang="en" sz="4900">
                <a:latin typeface="Barlow Semi Condensed"/>
                <a:ea typeface="Barlow Semi Condensed"/>
                <a:cs typeface="Barlow Semi Condensed"/>
                <a:sym typeface="Barlow Semi Condensed"/>
              </a:rPr>
              <a:t> 2023-2024!</a:t>
            </a:r>
            <a:endParaRPr sz="4900">
              <a:latin typeface="Barlow Semi Condensed"/>
              <a:ea typeface="Barlow Semi Condensed"/>
              <a:cs typeface="Barlow Semi Condensed"/>
              <a:sym typeface="Barlow Semi Condensed"/>
            </a:endParaRPr>
          </a:p>
        </p:txBody>
      </p:sp>
      <p:sp>
        <p:nvSpPr>
          <p:cNvPr id="1999" name="Google Shape;1999;p43">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2000" name="Google Shape;2000;p43">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&amp;Math</a:t>
            </a:r>
            <a:endParaRPr>
              <a:latin typeface="Barlow Condensed"/>
              <a:ea typeface="Barlow Condensed"/>
              <a:cs typeface="Barlow Condensed"/>
              <a:sym typeface="Barlow Condensed"/>
            </a:endParaRPr>
          </a:p>
        </p:txBody>
      </p:sp>
      <p:sp>
        <p:nvSpPr>
          <p:cNvPr id="2001" name="Google Shape;2001;p43">
            <a:hlinkClick action="ppaction://hlinksldjump" r:id="rId12"/>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pic>
        <p:nvPicPr>
          <p:cNvPr id="2002" name="Google Shape;2002;p43"/>
          <p:cNvPicPr preferRelativeResize="0"/>
          <p:nvPr/>
        </p:nvPicPr>
        <p:blipFill>
          <a:blip r:embed="rId13">
            <a:alphaModFix/>
          </a:blip>
          <a:stretch>
            <a:fillRect/>
          </a:stretch>
        </p:blipFill>
        <p:spPr>
          <a:xfrm>
            <a:off x="1706150" y="4124325"/>
            <a:ext cx="2628900" cy="1362075"/>
          </a:xfrm>
          <a:prstGeom prst="rect">
            <a:avLst/>
          </a:prstGeom>
          <a:noFill/>
          <a:ln>
            <a:noFill/>
          </a:ln>
        </p:spPr>
      </p:pic>
      <p:sp>
        <p:nvSpPr>
          <p:cNvPr id="2003" name="Google Shape;2003;p43">
            <a:hlinkClick action="ppaction://hlinksldjump" r:id="rId14"/>
          </p:cNvPr>
          <p:cNvSpPr txBox="1"/>
          <p:nvPr/>
        </p:nvSpPr>
        <p:spPr>
          <a:xfrm rot="-5401150">
            <a:off x="-106714" y="4206876"/>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2004" name="Google Shape;2004;p43">
            <a:hlinkClick action="ppaction://hlinksldjump" r:id="rId15"/>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2005" name="Google Shape;2005;p43">
            <a:hlinkClick action="ppaction://hlinksldjump" r:id="rId16"/>
          </p:cNvPr>
          <p:cNvSpPr txBox="1"/>
          <p:nvPr/>
        </p:nvSpPr>
        <p:spPr>
          <a:xfrm rot="-5401150">
            <a:off x="-103939" y="609542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2006" name="Google Shape;2006;p43">
            <a:hlinkClick action="ppaction://hlinksldjump" r:id="rId17"/>
          </p:cNvPr>
          <p:cNvSpPr txBox="1"/>
          <p:nvPr/>
        </p:nvSpPr>
        <p:spPr>
          <a:xfrm rot="-5401150">
            <a:off x="-114764" y="51669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Fine Arts</a:t>
            </a:r>
            <a:endParaRPr>
              <a:latin typeface="Barlow Condensed"/>
              <a:ea typeface="Barlow Condensed"/>
              <a:cs typeface="Barlow Condensed"/>
              <a:sym typeface="Barlow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0" name="Shape 201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8">
            <a:hlinkClick action="ppaction://hlinksldjump" r:id="rId3"/>
          </p:cNvPr>
          <p:cNvSpPr/>
          <p:nvPr/>
        </p:nvSpPr>
        <p:spPr>
          <a:xfrm rot="5397851">
            <a:off x="11364980" y="1293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56" name="Google Shape;1556;p28">
            <a:hlinkClick action="ppaction://hlinksldjump" r:id="rId4"/>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57" name="Google Shape;1557;p28">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58" name="Google Shape;1558;p28">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59" name="Google Shape;1559;p28">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0" name="Google Shape;1560;p28">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1" name="Google Shape;1561;p28">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62" name="Google Shape;1562;p28"/>
          <p:cNvSpPr txBox="1"/>
          <p:nvPr>
            <p:ph type="title"/>
          </p:nvPr>
        </p:nvSpPr>
        <p:spPr>
          <a:xfrm>
            <a:off x="795575" y="207150"/>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rgbClr val="000000"/>
                </a:solidFill>
              </a:rPr>
              <a:t>Meet our Counselors:</a:t>
            </a:r>
            <a:endParaRPr>
              <a:solidFill>
                <a:srgbClr val="000000"/>
              </a:solidFill>
            </a:endParaRPr>
          </a:p>
        </p:txBody>
      </p:sp>
      <p:pic>
        <p:nvPicPr>
          <p:cNvPr id="1563" name="Google Shape;1563;p28"/>
          <p:cNvPicPr preferRelativeResize="0"/>
          <p:nvPr/>
        </p:nvPicPr>
        <p:blipFill rotWithShape="1">
          <a:blip r:embed="rId9">
            <a:alphaModFix/>
          </a:blip>
          <a:srcRect b="0" l="4153" r="4162" t="0"/>
          <a:stretch/>
        </p:blipFill>
        <p:spPr>
          <a:xfrm>
            <a:off x="1743075" y="4108075"/>
            <a:ext cx="3086100" cy="2243401"/>
          </a:xfrm>
          <a:prstGeom prst="rect">
            <a:avLst/>
          </a:prstGeom>
          <a:noFill/>
          <a:ln>
            <a:noFill/>
          </a:ln>
        </p:spPr>
      </p:pic>
      <p:pic>
        <p:nvPicPr>
          <p:cNvPr id="1564" name="Google Shape;1564;p28"/>
          <p:cNvPicPr preferRelativeResize="0"/>
          <p:nvPr/>
        </p:nvPicPr>
        <p:blipFill rotWithShape="1">
          <a:blip r:embed="rId10">
            <a:alphaModFix/>
          </a:blip>
          <a:srcRect b="3068" l="0" r="0" t="3078"/>
          <a:stretch/>
        </p:blipFill>
        <p:spPr>
          <a:xfrm>
            <a:off x="1089013" y="1243350"/>
            <a:ext cx="1647825" cy="1885950"/>
          </a:xfrm>
          <a:prstGeom prst="rect">
            <a:avLst/>
          </a:prstGeom>
          <a:noFill/>
          <a:ln>
            <a:noFill/>
          </a:ln>
        </p:spPr>
      </p:pic>
      <p:pic>
        <p:nvPicPr>
          <p:cNvPr id="1565" name="Google Shape;1565;p28"/>
          <p:cNvPicPr preferRelativeResize="0"/>
          <p:nvPr/>
        </p:nvPicPr>
        <p:blipFill>
          <a:blip r:embed="rId11">
            <a:alphaModFix/>
          </a:blip>
          <a:stretch>
            <a:fillRect/>
          </a:stretch>
        </p:blipFill>
        <p:spPr>
          <a:xfrm>
            <a:off x="3571875" y="1243350"/>
            <a:ext cx="1647825" cy="1885950"/>
          </a:xfrm>
          <a:prstGeom prst="rect">
            <a:avLst/>
          </a:prstGeom>
          <a:noFill/>
          <a:ln>
            <a:noFill/>
          </a:ln>
        </p:spPr>
      </p:pic>
      <p:sp>
        <p:nvSpPr>
          <p:cNvPr id="1566" name="Google Shape;1566;p28"/>
          <p:cNvSpPr txBox="1"/>
          <p:nvPr/>
        </p:nvSpPr>
        <p:spPr>
          <a:xfrm>
            <a:off x="643175" y="3129300"/>
            <a:ext cx="2539500" cy="877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100"/>
              </a:spcBef>
              <a:spcAft>
                <a:spcPts val="1100"/>
              </a:spcAft>
              <a:buNone/>
            </a:pPr>
            <a:r>
              <a:rPr b="1" lang="en" sz="1200">
                <a:solidFill>
                  <a:schemeClr val="dk1"/>
                </a:solidFill>
                <a:highlight>
                  <a:srgbClr val="FFFFFF"/>
                </a:highlight>
                <a:latin typeface="Merriweather"/>
                <a:ea typeface="Merriweather"/>
                <a:cs typeface="Merriweather"/>
                <a:sym typeface="Merriweather"/>
              </a:rPr>
              <a:t>Amanda Gallant  </a:t>
            </a:r>
            <a:br>
              <a:rPr b="1" lang="en" sz="1200">
                <a:solidFill>
                  <a:schemeClr val="dk1"/>
                </a:solidFill>
                <a:highlight>
                  <a:srgbClr val="FFFFFF"/>
                </a:highlight>
                <a:latin typeface="Merriweather"/>
                <a:ea typeface="Merriweather"/>
                <a:cs typeface="Merriweather"/>
                <a:sym typeface="Merriweather"/>
              </a:rPr>
            </a:br>
            <a:r>
              <a:rPr b="1" lang="en" sz="1200">
                <a:solidFill>
                  <a:schemeClr val="dk1"/>
                </a:solidFill>
                <a:highlight>
                  <a:srgbClr val="FFFFFF"/>
                </a:highlight>
                <a:latin typeface="Merriweather"/>
                <a:ea typeface="Merriweather"/>
                <a:cs typeface="Merriweather"/>
                <a:sym typeface="Merriweather"/>
              </a:rPr>
              <a:t> </a:t>
            </a:r>
            <a:r>
              <a:rPr b="1" lang="en" sz="1200">
                <a:solidFill>
                  <a:schemeClr val="dk1"/>
                </a:solidFill>
                <a:highlight>
                  <a:srgbClr val="FFFFFF"/>
                </a:highlight>
                <a:latin typeface="Merriweather"/>
                <a:ea typeface="Merriweather"/>
                <a:cs typeface="Merriweather"/>
                <a:sym typeface="Merriweather"/>
              </a:rPr>
              <a:t>Counselor for Students: A-K       </a:t>
            </a:r>
            <a:r>
              <a:rPr i="1" lang="en" sz="1050">
                <a:solidFill>
                  <a:schemeClr val="dk1"/>
                </a:solidFill>
                <a:highlight>
                  <a:srgbClr val="FFFFFF"/>
                </a:highlight>
                <a:latin typeface="Merriweather"/>
                <a:ea typeface="Merriweather"/>
                <a:cs typeface="Merriweather"/>
                <a:sym typeface="Merriweather"/>
              </a:rPr>
              <a:t>Phone: 469-948-8919            </a:t>
            </a:r>
            <a:br>
              <a:rPr i="1" lang="en" sz="1050">
                <a:solidFill>
                  <a:schemeClr val="dk1"/>
                </a:solidFill>
                <a:highlight>
                  <a:srgbClr val="FFFFFF"/>
                </a:highlight>
                <a:latin typeface="Merriweather"/>
                <a:ea typeface="Merriweather"/>
                <a:cs typeface="Merriweather"/>
                <a:sym typeface="Merriweather"/>
              </a:rPr>
            </a:br>
            <a:r>
              <a:rPr i="1" lang="en" sz="1050">
                <a:solidFill>
                  <a:schemeClr val="dk1"/>
                </a:solidFill>
                <a:highlight>
                  <a:srgbClr val="FFFFFF"/>
                </a:highlight>
                <a:latin typeface="Merriweather"/>
                <a:ea typeface="Merriweather"/>
                <a:cs typeface="Merriweather"/>
                <a:sym typeface="Merriweather"/>
              </a:rPr>
              <a:t> Email: </a:t>
            </a:r>
            <a:r>
              <a:rPr i="1" lang="en" sz="1050" u="sng">
                <a:solidFill>
                  <a:schemeClr val="hlink"/>
                </a:solidFill>
                <a:highlight>
                  <a:srgbClr val="FFFFFF"/>
                </a:highlight>
                <a:latin typeface="Merriweather"/>
                <a:ea typeface="Merriweather"/>
                <a:cs typeface="Merriweather"/>
                <a:sym typeface="Merriweather"/>
                <a:hlinkClick r:id="rId12"/>
              </a:rPr>
              <a:t>gallanta@lisd.net</a:t>
            </a:r>
            <a:r>
              <a:rPr i="1" lang="en" sz="1050">
                <a:solidFill>
                  <a:schemeClr val="dk1"/>
                </a:solidFill>
                <a:highlight>
                  <a:srgbClr val="FFFFFF"/>
                </a:highlight>
                <a:latin typeface="Merriweather"/>
                <a:ea typeface="Merriweather"/>
                <a:cs typeface="Merriweather"/>
                <a:sym typeface="Merriweather"/>
              </a:rPr>
              <a:t> </a:t>
            </a:r>
            <a:endParaRPr i="1" sz="1050">
              <a:highlight>
                <a:srgbClr val="FFFFFF"/>
              </a:highlight>
              <a:latin typeface="Merriweather"/>
              <a:ea typeface="Merriweather"/>
              <a:cs typeface="Merriweather"/>
              <a:sym typeface="Merriweather"/>
            </a:endParaRPr>
          </a:p>
        </p:txBody>
      </p:sp>
      <p:sp>
        <p:nvSpPr>
          <p:cNvPr id="1567" name="Google Shape;1567;p28"/>
          <p:cNvSpPr txBox="1"/>
          <p:nvPr/>
        </p:nvSpPr>
        <p:spPr>
          <a:xfrm>
            <a:off x="3182675" y="3101700"/>
            <a:ext cx="2381100" cy="877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100"/>
              </a:spcBef>
              <a:spcAft>
                <a:spcPts val="1100"/>
              </a:spcAft>
              <a:buNone/>
            </a:pPr>
            <a:r>
              <a:rPr b="1" lang="en" sz="1200">
                <a:solidFill>
                  <a:schemeClr val="dk1"/>
                </a:solidFill>
                <a:highlight>
                  <a:srgbClr val="FFFFFF"/>
                </a:highlight>
                <a:latin typeface="Merriweather"/>
                <a:ea typeface="Merriweather"/>
                <a:cs typeface="Merriweather"/>
                <a:sym typeface="Merriweather"/>
              </a:rPr>
              <a:t>Ria Morrison            </a:t>
            </a:r>
            <a:r>
              <a:rPr b="1" lang="en" sz="1200">
                <a:solidFill>
                  <a:schemeClr val="dk1"/>
                </a:solidFill>
                <a:highlight>
                  <a:srgbClr val="FFFFFF"/>
                </a:highlight>
                <a:latin typeface="Merriweather"/>
                <a:ea typeface="Merriweather"/>
                <a:cs typeface="Merriweather"/>
                <a:sym typeface="Merriweather"/>
              </a:rPr>
              <a:t>Counselor for Students: L-Z </a:t>
            </a:r>
            <a:r>
              <a:rPr i="1" lang="en" sz="1050">
                <a:solidFill>
                  <a:schemeClr val="dk1"/>
                </a:solidFill>
                <a:highlight>
                  <a:srgbClr val="FFFFFF"/>
                </a:highlight>
                <a:latin typeface="Merriweather"/>
                <a:ea typeface="Merriweather"/>
                <a:cs typeface="Merriweather"/>
                <a:sym typeface="Merriweather"/>
              </a:rPr>
              <a:t>Phone: 469-948-8916              Email: </a:t>
            </a:r>
            <a:r>
              <a:rPr i="1" lang="en" sz="1050" u="sng">
                <a:solidFill>
                  <a:schemeClr val="hlink"/>
                </a:solidFill>
                <a:highlight>
                  <a:srgbClr val="FFFFFF"/>
                </a:highlight>
                <a:latin typeface="Merriweather"/>
                <a:ea typeface="Merriweather"/>
                <a:cs typeface="Merriweather"/>
                <a:sym typeface="Merriweather"/>
                <a:hlinkClick r:id="rId13"/>
              </a:rPr>
              <a:t>morrisonr@lisd.net </a:t>
            </a:r>
            <a:endParaRPr i="1" sz="1050">
              <a:highlight>
                <a:srgbClr val="FFFFFF"/>
              </a:highlight>
              <a:latin typeface="Merriweather"/>
              <a:ea typeface="Merriweather"/>
              <a:cs typeface="Merriweather"/>
              <a:sym typeface="Merriweather"/>
            </a:endParaRPr>
          </a:p>
        </p:txBody>
      </p:sp>
      <p:sp>
        <p:nvSpPr>
          <p:cNvPr id="1568" name="Google Shape;1568;p28"/>
          <p:cNvSpPr txBox="1"/>
          <p:nvPr/>
        </p:nvSpPr>
        <p:spPr>
          <a:xfrm>
            <a:off x="6848475" y="224125"/>
            <a:ext cx="4276800" cy="7851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900">
                <a:solidFill>
                  <a:schemeClr val="dk1"/>
                </a:solidFill>
                <a:latin typeface="Barlow Semi Condensed Medium"/>
                <a:ea typeface="Barlow Semi Condensed Medium"/>
                <a:cs typeface="Barlow Semi Condensed Medium"/>
                <a:sym typeface="Barlow Semi Condensed Medium"/>
              </a:rPr>
              <a:t>Table of Contents</a:t>
            </a:r>
            <a:endParaRPr sz="3900">
              <a:solidFill>
                <a:schemeClr val="dk1"/>
              </a:solidFill>
              <a:latin typeface="Barlow Semi Condensed Medium"/>
              <a:ea typeface="Barlow Semi Condensed Medium"/>
              <a:cs typeface="Barlow Semi Condensed Medium"/>
              <a:sym typeface="Barlow Semi Condensed Medium"/>
            </a:endParaRPr>
          </a:p>
        </p:txBody>
      </p:sp>
      <p:sp>
        <p:nvSpPr>
          <p:cNvPr id="1569" name="Google Shape;1569;p28"/>
          <p:cNvSpPr txBox="1"/>
          <p:nvPr/>
        </p:nvSpPr>
        <p:spPr>
          <a:xfrm>
            <a:off x="6677025" y="1014750"/>
            <a:ext cx="48444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14"/>
              </a:rPr>
              <a:t>Registration Information</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15"/>
              </a:rPr>
              <a:t>English &amp; Math</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16"/>
              </a:rPr>
              <a:t>Science &amp; SS</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17"/>
              </a:rPr>
              <a:t>Foreign Language (LOTE)</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18"/>
              </a:rPr>
              <a:t>Elective Options- Athletics/PE</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19"/>
              </a:rPr>
              <a:t>Elective Options - Fine Arts</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20"/>
              </a:rPr>
              <a:t>Elective Options - Other</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21"/>
              </a:rPr>
              <a:t>VLA Elective Options</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22"/>
              </a:rPr>
              <a:t>Career Center Elective Options</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u="sng">
                <a:solidFill>
                  <a:schemeClr val="hlink"/>
                </a:solidFill>
                <a:latin typeface="Barlow Semi Condensed"/>
                <a:ea typeface="Barlow Semi Condensed"/>
                <a:cs typeface="Barlow Semi Condensed"/>
                <a:sym typeface="Barlow Semi Condensed"/>
                <a:hlinkClick action="ppaction://hlinksldjump" r:id="rId23"/>
              </a:rPr>
              <a:t>External PE Options</a:t>
            </a:r>
            <a:endParaRPr sz="2000">
              <a:latin typeface="Barlow Semi Condensed"/>
              <a:ea typeface="Barlow Semi Condensed"/>
              <a:cs typeface="Barlow Semi Condensed"/>
              <a:sym typeface="Barlow Semi Condensed"/>
            </a:endParaRPr>
          </a:p>
          <a:p>
            <a:pPr indent="0" lvl="0" marL="457200" rtl="0" algn="l">
              <a:spcBef>
                <a:spcPts val="0"/>
              </a:spcBef>
              <a:spcAft>
                <a:spcPts val="0"/>
              </a:spcAft>
              <a:buNone/>
            </a:pPr>
            <a:r>
              <a:t/>
            </a:r>
            <a:endParaRPr sz="2000">
              <a:latin typeface="Barlow Semi Condensed"/>
              <a:ea typeface="Barlow Semi Condensed"/>
              <a:cs typeface="Barlow Semi Condensed"/>
              <a:sym typeface="Barlow Semi Condensed"/>
            </a:endParaRPr>
          </a:p>
        </p:txBody>
      </p:sp>
      <p:sp>
        <p:nvSpPr>
          <p:cNvPr id="1570" name="Google Shape;1570;p28">
            <a:hlinkClick action="ppaction://hlinksldjump" r:id="rId24"/>
          </p:cNvPr>
          <p:cNvSpPr txBox="1"/>
          <p:nvPr/>
        </p:nvSpPr>
        <p:spPr>
          <a:xfrm rot="5401119">
            <a:off x="113681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571" name="Google Shape;1571;p28">
            <a:hlinkClick action="ppaction://hlinksldjump" r:id="rId25"/>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572" name="Google Shape;1572;p28">
            <a:hlinkClick action="ppaction://hlinksldjump" r:id="rId26"/>
          </p:cNvPr>
          <p:cNvSpPr txBox="1"/>
          <p:nvPr/>
        </p:nvSpPr>
        <p:spPr>
          <a:xfrm rot="5401119">
            <a:off x="11276175" y="1222826"/>
            <a:ext cx="921900" cy="615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chemeClr val="dk1"/>
                </a:solidFill>
                <a:latin typeface="Barlow Condensed"/>
                <a:ea typeface="Barlow Condensed"/>
                <a:cs typeface="Barlow Condensed"/>
                <a:sym typeface="Barlow Condensed"/>
              </a:rPr>
              <a:t>ELA &amp; Math</a:t>
            </a:r>
            <a:endParaRPr>
              <a:solidFill>
                <a:schemeClr val="dk1"/>
              </a:solidFill>
              <a:latin typeface="Barlow Condensed"/>
              <a:ea typeface="Barlow Condensed"/>
              <a:cs typeface="Barlow Condensed"/>
              <a:sym typeface="Barlow Condensed"/>
            </a:endParaRPr>
          </a:p>
          <a:p>
            <a:pPr indent="0" lvl="0" marL="0" rtl="0" algn="ctr">
              <a:spcBef>
                <a:spcPts val="0"/>
              </a:spcBef>
              <a:spcAft>
                <a:spcPts val="0"/>
              </a:spcAft>
              <a:buNone/>
            </a:pPr>
            <a:r>
              <a:t/>
            </a:r>
            <a:endParaRPr>
              <a:latin typeface="Barlow Condensed"/>
              <a:ea typeface="Barlow Condensed"/>
              <a:cs typeface="Barlow Condensed"/>
              <a:sym typeface="Barlow Condensed"/>
            </a:endParaRPr>
          </a:p>
        </p:txBody>
      </p:sp>
      <p:sp>
        <p:nvSpPr>
          <p:cNvPr id="1573" name="Google Shape;1573;p28">
            <a:hlinkClick action="ppaction://hlinksldjump" r:id="rId27"/>
          </p:cNvPr>
          <p:cNvSpPr txBox="1"/>
          <p:nvPr/>
        </p:nvSpPr>
        <p:spPr>
          <a:xfrm rot="5401119">
            <a:off x="11383875" y="2304013"/>
            <a:ext cx="9219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574" name="Google Shape;1574;p28">
            <a:hlinkClick action="ppaction://hlinksldjump" r:id="rId28"/>
          </p:cNvPr>
          <p:cNvSpPr txBox="1"/>
          <p:nvPr/>
        </p:nvSpPr>
        <p:spPr>
          <a:xfrm rot="5401119">
            <a:off x="11383875" y="326511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575" name="Google Shape;1575;p28">
            <a:hlinkClick action="ppaction://hlinksldjump" r:id="rId29"/>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576" name="Google Shape;1576;p28">
            <a:hlinkClick action="ppaction://hlinksldjump" r:id="rId30"/>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577" name="Google Shape;1577;p28">
            <a:hlinkClick action="ppaction://hlinksldjump" r:id="rId31"/>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29"/>
          <p:cNvSpPr txBox="1"/>
          <p:nvPr>
            <p:ph type="title"/>
          </p:nvPr>
        </p:nvSpPr>
        <p:spPr>
          <a:xfrm>
            <a:off x="795575" y="105475"/>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dk1"/>
                </a:solidFill>
              </a:rPr>
              <a:t>Registration</a:t>
            </a:r>
            <a:r>
              <a:rPr lang="en"/>
              <a:t>:</a:t>
            </a:r>
            <a:endParaRPr/>
          </a:p>
        </p:txBody>
      </p:sp>
      <p:sp>
        <p:nvSpPr>
          <p:cNvPr id="1583" name="Google Shape;1583;p29">
            <a:hlinkClick action="ppaction://hlinksldjump" r:id="rId3"/>
          </p:cNvPr>
          <p:cNvSpPr/>
          <p:nvPr/>
        </p:nvSpPr>
        <p:spPr>
          <a:xfrm rot="5397851">
            <a:off x="11364980" y="1293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4" name="Google Shape;1584;p29">
            <a:hlinkClick action="ppaction://hlinksldjump" r:id="rId4"/>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5" name="Google Shape;1585;p29">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6" name="Google Shape;1586;p29">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7" name="Google Shape;1587;p29">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8" name="Google Shape;1588;p29">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89" name="Google Shape;1589;p29">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590" name="Google Shape;1590;p29"/>
          <p:cNvSpPr txBox="1"/>
          <p:nvPr/>
        </p:nvSpPr>
        <p:spPr>
          <a:xfrm>
            <a:off x="611375" y="733475"/>
            <a:ext cx="5212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latin typeface="Barlow Semi Condensed"/>
                <a:ea typeface="Barlow Semi Condensed"/>
                <a:cs typeface="Barlow Semi Condensed"/>
                <a:sym typeface="Barlow Semi Condensed"/>
              </a:rPr>
              <a:t>Please click the below image to access the M9-At-A-Glance Presentation.  </a:t>
            </a:r>
            <a:endParaRPr b="1" sz="2100">
              <a:latin typeface="Barlow Semi Condensed"/>
              <a:ea typeface="Barlow Semi Condensed"/>
              <a:cs typeface="Barlow Semi Condensed"/>
              <a:sym typeface="Barlow Semi Condensed"/>
            </a:endParaRPr>
          </a:p>
        </p:txBody>
      </p:sp>
      <p:sp>
        <p:nvSpPr>
          <p:cNvPr id="1591" name="Google Shape;1591;p29"/>
          <p:cNvSpPr txBox="1"/>
          <p:nvPr/>
        </p:nvSpPr>
        <p:spPr>
          <a:xfrm>
            <a:off x="1180925" y="4152850"/>
            <a:ext cx="4073700" cy="554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2400">
                <a:latin typeface="Barlow Semi Condensed"/>
                <a:ea typeface="Barlow Semi Condensed"/>
                <a:cs typeface="Barlow Semi Condensed"/>
                <a:sym typeface="Barlow Semi Condensed"/>
              </a:rPr>
              <a:t>Click </a:t>
            </a:r>
            <a:r>
              <a:rPr lang="en" sz="2400" u="sng">
                <a:solidFill>
                  <a:schemeClr val="hlink"/>
                </a:solidFill>
                <a:latin typeface="Barlow Semi Condensed"/>
                <a:ea typeface="Barlow Semi Condensed"/>
                <a:cs typeface="Barlow Semi Condensed"/>
                <a:sym typeface="Barlow Semi Condensed"/>
                <a:hlinkClick r:id="rId9"/>
              </a:rPr>
              <a:t>HERE</a:t>
            </a:r>
            <a:r>
              <a:rPr lang="en" sz="2400">
                <a:latin typeface="Barlow Semi Condensed"/>
                <a:ea typeface="Barlow Semi Condensed"/>
                <a:cs typeface="Barlow Semi Condensed"/>
                <a:sym typeface="Barlow Semi Condensed"/>
              </a:rPr>
              <a:t> for helpful links!</a:t>
            </a:r>
            <a:endParaRPr sz="2400">
              <a:latin typeface="Barlow Semi Condensed"/>
              <a:ea typeface="Barlow Semi Condensed"/>
              <a:cs typeface="Barlow Semi Condensed"/>
              <a:sym typeface="Barlow Semi Condensed"/>
            </a:endParaRPr>
          </a:p>
        </p:txBody>
      </p:sp>
      <p:sp>
        <p:nvSpPr>
          <p:cNvPr id="1592" name="Google Shape;1592;p29">
            <a:hlinkClick action="ppaction://hlinksldjump" r:id="rId10"/>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593" name="Google Shape;1593;p29">
            <a:hlinkClick action="ppaction://hlinksldjump" r:id="rId11"/>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594" name="Google Shape;1594;p29">
            <a:hlinkClick action="ppaction://hlinksldjump" r:id="rId12"/>
          </p:cNvPr>
          <p:cNvSpPr txBox="1"/>
          <p:nvPr/>
        </p:nvSpPr>
        <p:spPr>
          <a:xfrm rot="5401119">
            <a:off x="11276175" y="1222826"/>
            <a:ext cx="921900" cy="615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chemeClr val="dk1"/>
                </a:solidFill>
                <a:latin typeface="Barlow Condensed"/>
                <a:ea typeface="Barlow Condensed"/>
                <a:cs typeface="Barlow Condensed"/>
                <a:sym typeface="Barlow Condensed"/>
              </a:rPr>
              <a:t>ELA &amp; Math</a:t>
            </a:r>
            <a:endParaRPr>
              <a:solidFill>
                <a:schemeClr val="dk1"/>
              </a:solidFill>
              <a:latin typeface="Barlow Condensed"/>
              <a:ea typeface="Barlow Condensed"/>
              <a:cs typeface="Barlow Condensed"/>
              <a:sym typeface="Barlow Condensed"/>
            </a:endParaRPr>
          </a:p>
          <a:p>
            <a:pPr indent="0" lvl="0" marL="0" rtl="0" algn="ctr">
              <a:spcBef>
                <a:spcPts val="0"/>
              </a:spcBef>
              <a:spcAft>
                <a:spcPts val="0"/>
              </a:spcAft>
              <a:buNone/>
            </a:pPr>
            <a:r>
              <a:t/>
            </a:r>
            <a:endParaRPr>
              <a:latin typeface="Barlow Condensed"/>
              <a:ea typeface="Barlow Condensed"/>
              <a:cs typeface="Barlow Condensed"/>
              <a:sym typeface="Barlow Condensed"/>
            </a:endParaRPr>
          </a:p>
        </p:txBody>
      </p:sp>
      <p:sp>
        <p:nvSpPr>
          <p:cNvPr id="1595" name="Google Shape;1595;p29">
            <a:hlinkClick action="ppaction://hlinksldjump" r:id="rId13"/>
          </p:cNvPr>
          <p:cNvSpPr txBox="1"/>
          <p:nvPr/>
        </p:nvSpPr>
        <p:spPr>
          <a:xfrm rot="5401119">
            <a:off x="11383875" y="2304013"/>
            <a:ext cx="9219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596" name="Google Shape;1596;p29">
            <a:hlinkClick action="ppaction://hlinksldjump" r:id="rId14"/>
          </p:cNvPr>
          <p:cNvSpPr txBox="1"/>
          <p:nvPr/>
        </p:nvSpPr>
        <p:spPr>
          <a:xfrm rot="5401119">
            <a:off x="11383875" y="326511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597" name="Google Shape;1597;p29">
            <a:hlinkClick action="ppaction://hlinksldjump" r:id="rId15"/>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598" name="Google Shape;1598;p29">
            <a:hlinkClick action="ppaction://hlinksldjump" r:id="rId16"/>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599" name="Google Shape;1599;p29">
            <a:hlinkClick action="ppaction://hlinksldjump" r:id="rId17"/>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pic>
        <p:nvPicPr>
          <p:cNvPr id="1600" name="Google Shape;1600;p29">
            <a:hlinkClick r:id="rId18"/>
          </p:cNvPr>
          <p:cNvPicPr preferRelativeResize="0"/>
          <p:nvPr/>
        </p:nvPicPr>
        <p:blipFill>
          <a:blip r:embed="rId19">
            <a:alphaModFix/>
          </a:blip>
          <a:stretch>
            <a:fillRect/>
          </a:stretch>
        </p:blipFill>
        <p:spPr>
          <a:xfrm>
            <a:off x="1188788" y="1642900"/>
            <a:ext cx="4057979" cy="2283275"/>
          </a:xfrm>
          <a:prstGeom prst="rect">
            <a:avLst/>
          </a:prstGeom>
          <a:noFill/>
          <a:ln>
            <a:noFill/>
          </a:ln>
        </p:spPr>
      </p:pic>
      <p:pic>
        <p:nvPicPr>
          <p:cNvPr id="1601" name="Google Shape;1601;p29"/>
          <p:cNvPicPr preferRelativeResize="0"/>
          <p:nvPr/>
        </p:nvPicPr>
        <p:blipFill>
          <a:blip r:embed="rId20">
            <a:alphaModFix/>
          </a:blip>
          <a:stretch>
            <a:fillRect/>
          </a:stretch>
        </p:blipFill>
        <p:spPr>
          <a:xfrm>
            <a:off x="6433775" y="152400"/>
            <a:ext cx="4995400" cy="65406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30"/>
          <p:cNvSpPr txBox="1"/>
          <p:nvPr>
            <p:ph type="title"/>
          </p:nvPr>
        </p:nvSpPr>
        <p:spPr>
          <a:xfrm>
            <a:off x="795575" y="130950"/>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rgbClr val="000000"/>
                </a:solidFill>
              </a:rPr>
              <a:t>Planning Your Courses</a:t>
            </a:r>
            <a:r>
              <a:rPr lang="en">
                <a:solidFill>
                  <a:srgbClr val="000000"/>
                </a:solidFill>
              </a:rPr>
              <a:t>:</a:t>
            </a:r>
            <a:endParaRPr>
              <a:solidFill>
                <a:srgbClr val="000000"/>
              </a:solidFill>
            </a:endParaRPr>
          </a:p>
        </p:txBody>
      </p:sp>
      <p:sp>
        <p:nvSpPr>
          <p:cNvPr id="1607" name="Google Shape;1607;p30">
            <a:hlinkClick action="ppaction://hlinksldjump" r:id="rId3"/>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608" name="Google Shape;1608;p30">
            <a:hlinkClick action="ppaction://hlinksldjump" r:id="rId4"/>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609" name="Google Shape;1609;p30">
            <a:hlinkClick action="ppaction://hlinksldjump" r:id="rId5"/>
          </p:cNvPr>
          <p:cNvSpPr txBox="1"/>
          <p:nvPr/>
        </p:nvSpPr>
        <p:spPr>
          <a:xfrm rot="5401119">
            <a:off x="11276175" y="1222826"/>
            <a:ext cx="921900" cy="615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chemeClr val="dk1"/>
                </a:solidFill>
                <a:latin typeface="Barlow Condensed"/>
                <a:ea typeface="Barlow Condensed"/>
                <a:cs typeface="Barlow Condensed"/>
                <a:sym typeface="Barlow Condensed"/>
              </a:rPr>
              <a:t>ELA &amp; Math</a:t>
            </a:r>
            <a:endParaRPr>
              <a:solidFill>
                <a:schemeClr val="dk1"/>
              </a:solidFill>
              <a:latin typeface="Barlow Condensed"/>
              <a:ea typeface="Barlow Condensed"/>
              <a:cs typeface="Barlow Condensed"/>
              <a:sym typeface="Barlow Condensed"/>
            </a:endParaRPr>
          </a:p>
          <a:p>
            <a:pPr indent="0" lvl="0" marL="0" rtl="0" algn="ctr">
              <a:spcBef>
                <a:spcPts val="0"/>
              </a:spcBef>
              <a:spcAft>
                <a:spcPts val="0"/>
              </a:spcAft>
              <a:buNone/>
            </a:pPr>
            <a:r>
              <a:t/>
            </a:r>
            <a:endParaRPr>
              <a:latin typeface="Barlow Condensed"/>
              <a:ea typeface="Barlow Condensed"/>
              <a:cs typeface="Barlow Condensed"/>
              <a:sym typeface="Barlow Condensed"/>
            </a:endParaRPr>
          </a:p>
        </p:txBody>
      </p:sp>
      <p:sp>
        <p:nvSpPr>
          <p:cNvPr id="1610" name="Google Shape;1610;p30">
            <a:hlinkClick action="ppaction://hlinksldjump" r:id="rId6"/>
          </p:cNvPr>
          <p:cNvSpPr txBox="1"/>
          <p:nvPr/>
        </p:nvSpPr>
        <p:spPr>
          <a:xfrm rot="5401119">
            <a:off x="11383875" y="2304013"/>
            <a:ext cx="9219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611" name="Google Shape;1611;p30">
            <a:hlinkClick action="ppaction://hlinksldjump" r:id="rId7"/>
          </p:cNvPr>
          <p:cNvSpPr txBox="1"/>
          <p:nvPr/>
        </p:nvSpPr>
        <p:spPr>
          <a:xfrm rot="5401119">
            <a:off x="11383875" y="326511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612" name="Google Shape;1612;p30">
            <a:hlinkClick action="ppaction://hlinksldjump" r:id="rId8"/>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613" name="Google Shape;1613;p30">
            <a:hlinkClick action="ppaction://hlinksldjump" r:id="rId9"/>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614" name="Google Shape;1614;p30">
            <a:hlinkClick action="ppaction://hlinksldjump" r:id="rId10"/>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pic>
        <p:nvPicPr>
          <p:cNvPr id="1615" name="Google Shape;1615;p30"/>
          <p:cNvPicPr preferRelativeResize="0"/>
          <p:nvPr/>
        </p:nvPicPr>
        <p:blipFill>
          <a:blip r:embed="rId11">
            <a:alphaModFix/>
          </a:blip>
          <a:stretch>
            <a:fillRect/>
          </a:stretch>
        </p:blipFill>
        <p:spPr>
          <a:xfrm>
            <a:off x="557625" y="1069675"/>
            <a:ext cx="5233301" cy="5454175"/>
          </a:xfrm>
          <a:prstGeom prst="rect">
            <a:avLst/>
          </a:prstGeom>
          <a:noFill/>
          <a:ln>
            <a:noFill/>
          </a:ln>
        </p:spPr>
      </p:pic>
      <p:pic>
        <p:nvPicPr>
          <p:cNvPr id="1616" name="Google Shape;1616;p30"/>
          <p:cNvPicPr preferRelativeResize="0"/>
          <p:nvPr/>
        </p:nvPicPr>
        <p:blipFill>
          <a:blip r:embed="rId12">
            <a:alphaModFix/>
          </a:blip>
          <a:stretch>
            <a:fillRect/>
          </a:stretch>
        </p:blipFill>
        <p:spPr>
          <a:xfrm>
            <a:off x="6469200" y="505675"/>
            <a:ext cx="5069725" cy="2811200"/>
          </a:xfrm>
          <a:prstGeom prst="rect">
            <a:avLst/>
          </a:prstGeom>
          <a:noFill/>
          <a:ln>
            <a:noFill/>
          </a:ln>
        </p:spPr>
      </p:pic>
      <p:sp>
        <p:nvSpPr>
          <p:cNvPr id="1617" name="Google Shape;1617;p30"/>
          <p:cNvSpPr txBox="1"/>
          <p:nvPr/>
        </p:nvSpPr>
        <p:spPr>
          <a:xfrm>
            <a:off x="6469213" y="5692550"/>
            <a:ext cx="5069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a:latin typeface="Barlow Semi Condensed"/>
                <a:ea typeface="Barlow Semi Condensed"/>
                <a:cs typeface="Barlow Semi Condensed"/>
                <a:sym typeface="Barlow Semi Condensed"/>
              </a:rPr>
              <a:t>Video instructions for entering course requests into Skyward Family Access. *NOTE: Remember to use your STUDENT’S LOGIN to enter requests.</a:t>
            </a:r>
            <a:endParaRPr b="1" i="1">
              <a:latin typeface="Barlow Semi Condensed"/>
              <a:ea typeface="Barlow Semi Condensed"/>
              <a:cs typeface="Barlow Semi Condensed"/>
              <a:sym typeface="Barlow Semi Condensed"/>
            </a:endParaRPr>
          </a:p>
        </p:txBody>
      </p:sp>
      <p:pic>
        <p:nvPicPr>
          <p:cNvPr id="1618" name="Google Shape;1618;p30" title="Course Request Entry (1).mp4">
            <a:hlinkClick r:id="rId13"/>
          </p:cNvPr>
          <p:cNvPicPr preferRelativeResize="0"/>
          <p:nvPr/>
        </p:nvPicPr>
        <p:blipFill>
          <a:blip r:embed="rId14">
            <a:alphaModFix/>
          </a:blip>
          <a:stretch>
            <a:fillRect/>
          </a:stretch>
        </p:blipFill>
        <p:spPr>
          <a:xfrm>
            <a:off x="7493375" y="3371700"/>
            <a:ext cx="3021367" cy="226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31"/>
          <p:cNvSpPr txBox="1"/>
          <p:nvPr>
            <p:ph type="title"/>
          </p:nvPr>
        </p:nvSpPr>
        <p:spPr>
          <a:xfrm>
            <a:off x="795575" y="54750"/>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rgbClr val="000000"/>
                </a:solidFill>
              </a:rPr>
              <a:t>Registration Planning:</a:t>
            </a:r>
            <a:endParaRPr>
              <a:solidFill>
                <a:srgbClr val="000000"/>
              </a:solidFill>
            </a:endParaRPr>
          </a:p>
        </p:txBody>
      </p:sp>
      <p:sp>
        <p:nvSpPr>
          <p:cNvPr id="1624" name="Google Shape;1624;p31"/>
          <p:cNvSpPr txBox="1"/>
          <p:nvPr/>
        </p:nvSpPr>
        <p:spPr>
          <a:xfrm>
            <a:off x="1024025" y="709950"/>
            <a:ext cx="4387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Barlow Semi Condensed"/>
                <a:ea typeface="Barlow Semi Condensed"/>
                <a:cs typeface="Barlow Semi Condensed"/>
                <a:sym typeface="Barlow Semi Condensed"/>
              </a:rPr>
              <a:t>Link to Print:  </a:t>
            </a:r>
            <a:r>
              <a:rPr b="1" lang="en" sz="1800" u="sng">
                <a:solidFill>
                  <a:schemeClr val="hlink"/>
                </a:solidFill>
                <a:latin typeface="Barlow Semi Condensed"/>
                <a:ea typeface="Barlow Semi Condensed"/>
                <a:cs typeface="Barlow Semi Condensed"/>
                <a:sym typeface="Barlow Semi Condensed"/>
                <a:hlinkClick r:id="rId3"/>
              </a:rPr>
              <a:t>Course Card</a:t>
            </a:r>
            <a:endParaRPr b="1" sz="3100">
              <a:latin typeface="Barlow Semi Condensed"/>
              <a:ea typeface="Barlow Semi Condensed"/>
              <a:cs typeface="Barlow Semi Condensed"/>
              <a:sym typeface="Barlow Semi Condensed"/>
            </a:endParaRPr>
          </a:p>
        </p:txBody>
      </p:sp>
      <p:sp>
        <p:nvSpPr>
          <p:cNvPr id="1625" name="Google Shape;1625;p31"/>
          <p:cNvSpPr txBox="1"/>
          <p:nvPr/>
        </p:nvSpPr>
        <p:spPr>
          <a:xfrm>
            <a:off x="6540888" y="5943125"/>
            <a:ext cx="4986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Barlow Semi Condensed"/>
                <a:ea typeface="Barlow Semi Condensed"/>
                <a:cs typeface="Barlow Semi Condensed"/>
                <a:sym typeface="Barlow Semi Condensed"/>
              </a:rPr>
              <a:t>*Alternate classes will be used to </a:t>
            </a:r>
            <a:r>
              <a:rPr b="1" lang="en" sz="1500">
                <a:highlight>
                  <a:srgbClr val="FFFF00"/>
                </a:highlight>
                <a:latin typeface="Barlow Semi Condensed"/>
                <a:ea typeface="Barlow Semi Condensed"/>
                <a:cs typeface="Barlow Semi Condensed"/>
                <a:sym typeface="Barlow Semi Condensed"/>
              </a:rPr>
              <a:t>replace an elective </a:t>
            </a:r>
            <a:r>
              <a:rPr b="1" lang="en" sz="1500">
                <a:latin typeface="Barlow Semi Condensed"/>
                <a:ea typeface="Barlow Semi Condensed"/>
                <a:cs typeface="Barlow Semi Condensed"/>
                <a:sym typeface="Barlow Semi Condensed"/>
              </a:rPr>
              <a:t>that does not fit in the student’s schedule.</a:t>
            </a:r>
            <a:endParaRPr b="1" sz="1500">
              <a:latin typeface="Barlow Semi Condensed"/>
              <a:ea typeface="Barlow Semi Condensed"/>
              <a:cs typeface="Barlow Semi Condensed"/>
              <a:sym typeface="Barlow Semi Condensed"/>
            </a:endParaRPr>
          </a:p>
        </p:txBody>
      </p:sp>
      <p:sp>
        <p:nvSpPr>
          <p:cNvPr id="1626" name="Google Shape;1626;p31">
            <a:hlinkClick action="ppaction://hlinksldjump" r:id="rId4"/>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627" name="Google Shape;1627;p31">
            <a:hlinkClick action="ppaction://hlinksldjump" r:id="rId5"/>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628" name="Google Shape;1628;p31">
            <a:hlinkClick action="ppaction://hlinksldjump" r:id="rId6"/>
          </p:cNvPr>
          <p:cNvSpPr txBox="1"/>
          <p:nvPr/>
        </p:nvSpPr>
        <p:spPr>
          <a:xfrm rot="5401119">
            <a:off x="11276175" y="1222826"/>
            <a:ext cx="921900" cy="615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chemeClr val="dk1"/>
                </a:solidFill>
                <a:latin typeface="Barlow Condensed"/>
                <a:ea typeface="Barlow Condensed"/>
                <a:cs typeface="Barlow Condensed"/>
                <a:sym typeface="Barlow Condensed"/>
              </a:rPr>
              <a:t>ELA &amp; Math</a:t>
            </a:r>
            <a:endParaRPr>
              <a:solidFill>
                <a:schemeClr val="dk1"/>
              </a:solidFill>
              <a:latin typeface="Barlow Condensed"/>
              <a:ea typeface="Barlow Condensed"/>
              <a:cs typeface="Barlow Condensed"/>
              <a:sym typeface="Barlow Condensed"/>
            </a:endParaRPr>
          </a:p>
          <a:p>
            <a:pPr indent="0" lvl="0" marL="0" rtl="0" algn="ctr">
              <a:spcBef>
                <a:spcPts val="0"/>
              </a:spcBef>
              <a:spcAft>
                <a:spcPts val="0"/>
              </a:spcAft>
              <a:buNone/>
            </a:pPr>
            <a:r>
              <a:t/>
            </a:r>
            <a:endParaRPr>
              <a:latin typeface="Barlow Condensed"/>
              <a:ea typeface="Barlow Condensed"/>
              <a:cs typeface="Barlow Condensed"/>
              <a:sym typeface="Barlow Condensed"/>
            </a:endParaRPr>
          </a:p>
        </p:txBody>
      </p:sp>
      <p:sp>
        <p:nvSpPr>
          <p:cNvPr id="1629" name="Google Shape;1629;p31">
            <a:hlinkClick action="ppaction://hlinksldjump" r:id="rId7"/>
          </p:cNvPr>
          <p:cNvSpPr txBox="1"/>
          <p:nvPr/>
        </p:nvSpPr>
        <p:spPr>
          <a:xfrm rot="5401119">
            <a:off x="11383875" y="2304013"/>
            <a:ext cx="9219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630" name="Google Shape;1630;p31">
            <a:hlinkClick action="ppaction://hlinksldjump" r:id="rId8"/>
          </p:cNvPr>
          <p:cNvSpPr txBox="1"/>
          <p:nvPr/>
        </p:nvSpPr>
        <p:spPr>
          <a:xfrm rot="5401119">
            <a:off x="11383875" y="326511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631" name="Google Shape;1631;p31">
            <a:hlinkClick action="ppaction://hlinksldjump" r:id="rId9"/>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632" name="Google Shape;1632;p31">
            <a:hlinkClick action="ppaction://hlinksldjump" r:id="rId10"/>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633" name="Google Shape;1633;p31">
            <a:hlinkClick action="ppaction://hlinksldjump" r:id="rId11"/>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pic>
        <p:nvPicPr>
          <p:cNvPr id="1634" name="Google Shape;1634;p31"/>
          <p:cNvPicPr preferRelativeResize="0"/>
          <p:nvPr/>
        </p:nvPicPr>
        <p:blipFill>
          <a:blip r:embed="rId12">
            <a:alphaModFix/>
          </a:blip>
          <a:stretch>
            <a:fillRect/>
          </a:stretch>
        </p:blipFill>
        <p:spPr>
          <a:xfrm>
            <a:off x="618075" y="1495925"/>
            <a:ext cx="5166700" cy="3501616"/>
          </a:xfrm>
          <a:prstGeom prst="rect">
            <a:avLst/>
          </a:prstGeom>
          <a:noFill/>
          <a:ln>
            <a:noFill/>
          </a:ln>
        </p:spPr>
      </p:pic>
      <p:pic>
        <p:nvPicPr>
          <p:cNvPr id="1635" name="Google Shape;1635;p31"/>
          <p:cNvPicPr preferRelativeResize="0"/>
          <p:nvPr/>
        </p:nvPicPr>
        <p:blipFill>
          <a:blip r:embed="rId13">
            <a:alphaModFix/>
          </a:blip>
          <a:stretch>
            <a:fillRect/>
          </a:stretch>
        </p:blipFill>
        <p:spPr>
          <a:xfrm>
            <a:off x="6479950" y="381875"/>
            <a:ext cx="5073900" cy="2448234"/>
          </a:xfrm>
          <a:prstGeom prst="rect">
            <a:avLst/>
          </a:prstGeom>
          <a:noFill/>
          <a:ln>
            <a:noFill/>
          </a:ln>
        </p:spPr>
      </p:pic>
      <p:sp>
        <p:nvSpPr>
          <p:cNvPr id="1636" name="Google Shape;1636;p31"/>
          <p:cNvSpPr txBox="1"/>
          <p:nvPr/>
        </p:nvSpPr>
        <p:spPr>
          <a:xfrm>
            <a:off x="803100" y="6094225"/>
            <a:ext cx="4829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Barlow Semi Condensed"/>
                <a:ea typeface="Barlow Semi Condensed"/>
                <a:cs typeface="Barlow Semi Condensed"/>
                <a:sym typeface="Barlow Semi Condensed"/>
              </a:rPr>
              <a:t>Courses are REQUESTS only.  NO courses are guaranteed. </a:t>
            </a:r>
            <a:endParaRPr b="1" sz="1500">
              <a:latin typeface="Barlow Semi Condensed"/>
              <a:ea typeface="Barlow Semi Condensed"/>
              <a:cs typeface="Barlow Semi Condensed"/>
              <a:sym typeface="Barlow Semi Condensed"/>
            </a:endParaRPr>
          </a:p>
        </p:txBody>
      </p:sp>
      <p:pic>
        <p:nvPicPr>
          <p:cNvPr id="1637" name="Google Shape;1637;p31"/>
          <p:cNvPicPr preferRelativeResize="0"/>
          <p:nvPr/>
        </p:nvPicPr>
        <p:blipFill rotWithShape="1">
          <a:blip r:embed="rId14">
            <a:alphaModFix/>
          </a:blip>
          <a:srcRect b="0" l="0" r="0" t="0"/>
          <a:stretch/>
        </p:blipFill>
        <p:spPr>
          <a:xfrm>
            <a:off x="6422800" y="3694625"/>
            <a:ext cx="4962525" cy="220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32"/>
          <p:cNvSpPr txBox="1"/>
          <p:nvPr>
            <p:ph type="title"/>
          </p:nvPr>
        </p:nvSpPr>
        <p:spPr>
          <a:xfrm>
            <a:off x="795575" y="207150"/>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000">
                <a:latin typeface="Barlow Semi Condensed"/>
                <a:ea typeface="Barlow Semi Condensed"/>
                <a:cs typeface="Barlow Semi Condensed"/>
                <a:sym typeface="Barlow Semi Condensed"/>
              </a:rPr>
              <a:t>English</a:t>
            </a:r>
            <a:endParaRPr b="1" sz="4000">
              <a:latin typeface="Barlow Semi Condensed"/>
              <a:ea typeface="Barlow Semi Condensed"/>
              <a:cs typeface="Barlow Semi Condensed"/>
              <a:sym typeface="Barlow Semi Condensed"/>
            </a:endParaRPr>
          </a:p>
        </p:txBody>
      </p:sp>
      <p:sp>
        <p:nvSpPr>
          <p:cNvPr id="1643" name="Google Shape;1643;p32">
            <a:hlinkClick action="ppaction://hlinksldjump" r:id="rId3"/>
          </p:cNvPr>
          <p:cNvSpPr/>
          <p:nvPr/>
        </p:nvSpPr>
        <p:spPr>
          <a:xfrm rot="5397851">
            <a:off x="11364980" y="12931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4" name="Google Shape;1644;p32">
            <a:hlinkClick action="ppaction://hlinksldjump" r:id="rId4"/>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5" name="Google Shape;1645;p32">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6" name="Google Shape;1646;p32">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7" name="Google Shape;1647;p32">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8" name="Google Shape;1648;p32">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49" name="Google Shape;1649;p32">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pic>
        <p:nvPicPr>
          <p:cNvPr descr="What ELA course is right for your student?" id="1650" name="Google Shape;1650;p32" title="M9 English options">
            <a:hlinkClick r:id="rId9"/>
          </p:cNvPr>
          <p:cNvPicPr preferRelativeResize="0"/>
          <p:nvPr/>
        </p:nvPicPr>
        <p:blipFill>
          <a:blip r:embed="rId10">
            <a:alphaModFix/>
          </a:blip>
          <a:stretch>
            <a:fillRect/>
          </a:stretch>
        </p:blipFill>
        <p:spPr>
          <a:xfrm>
            <a:off x="1027900" y="2399125"/>
            <a:ext cx="2632200" cy="1974150"/>
          </a:xfrm>
          <a:prstGeom prst="rect">
            <a:avLst/>
          </a:prstGeom>
          <a:noFill/>
          <a:ln>
            <a:noFill/>
          </a:ln>
        </p:spPr>
      </p:pic>
      <p:sp>
        <p:nvSpPr>
          <p:cNvPr id="1651" name="Google Shape;1651;p32"/>
          <p:cNvSpPr txBox="1"/>
          <p:nvPr/>
        </p:nvSpPr>
        <p:spPr>
          <a:xfrm rot="-5400000">
            <a:off x="-302075" y="3055425"/>
            <a:ext cx="2048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Semi Condensed"/>
                <a:ea typeface="Barlow Semi Condensed"/>
                <a:cs typeface="Barlow Semi Condensed"/>
                <a:sym typeface="Barlow Semi Condensed"/>
              </a:rPr>
              <a:t>English</a:t>
            </a:r>
            <a:endParaRPr b="1" sz="2400">
              <a:latin typeface="Barlow Semi Condensed"/>
              <a:ea typeface="Barlow Semi Condensed"/>
              <a:cs typeface="Barlow Semi Condensed"/>
              <a:sym typeface="Barlow Semi Condensed"/>
            </a:endParaRPr>
          </a:p>
        </p:txBody>
      </p:sp>
      <p:sp>
        <p:nvSpPr>
          <p:cNvPr id="1652" name="Google Shape;1652;p32"/>
          <p:cNvSpPr txBox="1"/>
          <p:nvPr/>
        </p:nvSpPr>
        <p:spPr>
          <a:xfrm rot="-5400000">
            <a:off x="2003825" y="5166525"/>
            <a:ext cx="20595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Semi Condensed"/>
                <a:ea typeface="Barlow Semi Condensed"/>
                <a:cs typeface="Barlow Semi Condensed"/>
                <a:sym typeface="Barlow Semi Condensed"/>
              </a:rPr>
              <a:t>Honors English/AVID</a:t>
            </a:r>
            <a:endParaRPr b="1" sz="2400">
              <a:latin typeface="Barlow Semi Condensed"/>
              <a:ea typeface="Barlow Semi Condensed"/>
              <a:cs typeface="Barlow Semi Condensed"/>
              <a:sym typeface="Barlow Semi Condensed"/>
            </a:endParaRPr>
          </a:p>
        </p:txBody>
      </p:sp>
      <p:sp>
        <p:nvSpPr>
          <p:cNvPr id="1653" name="Google Shape;1653;p32">
            <a:hlinkClick action="ppaction://hlinksldjump" r:id="rId11"/>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654" name="Google Shape;1654;p32">
            <a:hlinkClick action="ppaction://hlinksldjump" r:id="rId12"/>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655" name="Google Shape;1655;p32">
            <a:hlinkClick action="ppaction://hlinksldjump" r:id="rId13"/>
          </p:cNvPr>
          <p:cNvSpPr txBox="1"/>
          <p:nvPr/>
        </p:nvSpPr>
        <p:spPr>
          <a:xfrm rot="5401119">
            <a:off x="11383875" y="133052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656" name="Google Shape;1656;p32">
            <a:hlinkClick action="ppaction://hlinksldjump" r:id="rId14"/>
          </p:cNvPr>
          <p:cNvSpPr txBox="1"/>
          <p:nvPr/>
        </p:nvSpPr>
        <p:spPr>
          <a:xfrm rot="5401119">
            <a:off x="11383875" y="2304013"/>
            <a:ext cx="9219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657" name="Google Shape;1657;p32">
            <a:hlinkClick action="ppaction://hlinksldjump" r:id="rId15"/>
          </p:cNvPr>
          <p:cNvSpPr txBox="1"/>
          <p:nvPr/>
        </p:nvSpPr>
        <p:spPr>
          <a:xfrm rot="5401119">
            <a:off x="11383875" y="326511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658" name="Google Shape;1658;p32">
            <a:hlinkClick action="ppaction://hlinksldjump" r:id="rId16"/>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659" name="Google Shape;1659;p32">
            <a:hlinkClick action="ppaction://hlinksldjump" r:id="rId17"/>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660" name="Google Shape;1660;p32">
            <a:hlinkClick action="ppaction://hlinksldjump" r:id="rId18"/>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sp>
        <p:nvSpPr>
          <p:cNvPr id="1661" name="Google Shape;1661;p32"/>
          <p:cNvSpPr txBox="1"/>
          <p:nvPr/>
        </p:nvSpPr>
        <p:spPr>
          <a:xfrm>
            <a:off x="7334250" y="6173725"/>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19"/>
              </a:rPr>
              <a:t>Course Description Guide</a:t>
            </a:r>
            <a:endParaRPr sz="1600">
              <a:latin typeface="Barlow Semi Condensed"/>
              <a:ea typeface="Barlow Semi Condensed"/>
              <a:cs typeface="Barlow Semi Condensed"/>
              <a:sym typeface="Barlow Semi Condensed"/>
            </a:endParaRPr>
          </a:p>
        </p:txBody>
      </p:sp>
      <p:sp>
        <p:nvSpPr>
          <p:cNvPr id="1662" name="Google Shape;1662;p32"/>
          <p:cNvSpPr txBox="1"/>
          <p:nvPr>
            <p:ph type="title"/>
          </p:nvPr>
        </p:nvSpPr>
        <p:spPr>
          <a:xfrm>
            <a:off x="6540900" y="207150"/>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000">
                <a:latin typeface="Barlow Semi Condensed"/>
                <a:ea typeface="Barlow Semi Condensed"/>
                <a:cs typeface="Barlow Semi Condensed"/>
                <a:sym typeface="Barlow Semi Condensed"/>
              </a:rPr>
              <a:t>Math</a:t>
            </a:r>
            <a:endParaRPr b="1" sz="4000">
              <a:latin typeface="Barlow Semi Condensed"/>
              <a:ea typeface="Barlow Semi Condensed"/>
              <a:cs typeface="Barlow Semi Condensed"/>
              <a:sym typeface="Barlow Semi Condensed"/>
            </a:endParaRPr>
          </a:p>
        </p:txBody>
      </p:sp>
      <p:pic>
        <p:nvPicPr>
          <p:cNvPr descr="For eighth graders who are currently in 8th grade math and are coming to Marcus 9 next year." id="1663" name="Google Shape;1663;p32" title="Algebra Course Selection Video">
            <a:hlinkClick r:id="rId20"/>
          </p:cNvPr>
          <p:cNvPicPr preferRelativeResize="0"/>
          <p:nvPr/>
        </p:nvPicPr>
        <p:blipFill>
          <a:blip r:embed="rId21">
            <a:alphaModFix/>
          </a:blip>
          <a:stretch>
            <a:fillRect/>
          </a:stretch>
        </p:blipFill>
        <p:spPr>
          <a:xfrm>
            <a:off x="6540900" y="2487026"/>
            <a:ext cx="2344276" cy="1758179"/>
          </a:xfrm>
          <a:prstGeom prst="rect">
            <a:avLst/>
          </a:prstGeom>
          <a:noFill/>
          <a:ln>
            <a:noFill/>
          </a:ln>
        </p:spPr>
      </p:pic>
      <p:sp>
        <p:nvSpPr>
          <p:cNvPr id="1664" name="Google Shape;1664;p32"/>
          <p:cNvSpPr txBox="1"/>
          <p:nvPr/>
        </p:nvSpPr>
        <p:spPr>
          <a:xfrm>
            <a:off x="7631175" y="5725025"/>
            <a:ext cx="252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u="sng">
                <a:solidFill>
                  <a:schemeClr val="hlink"/>
                </a:solidFill>
                <a:latin typeface="Barlow Semi Condensed"/>
                <a:ea typeface="Barlow Semi Condensed"/>
                <a:cs typeface="Barlow Semi Condensed"/>
                <a:sym typeface="Barlow Semi Condensed"/>
                <a:hlinkClick r:id="rId22"/>
              </a:rPr>
              <a:t>Math flow Chart</a:t>
            </a:r>
            <a:endParaRPr sz="2800">
              <a:latin typeface="Barlow Semi Condensed"/>
              <a:ea typeface="Barlow Semi Condensed"/>
              <a:cs typeface="Barlow Semi Condensed"/>
              <a:sym typeface="Barlow Semi Condensed"/>
            </a:endParaRPr>
          </a:p>
        </p:txBody>
      </p:sp>
      <p:pic>
        <p:nvPicPr>
          <p:cNvPr descr="For eighth graders who are currently in algebra and are coming to Marcus 9 next year." id="1665" name="Google Shape;1665;p32" title="Geometry Course Selection Video">
            <a:hlinkClick r:id="rId23"/>
          </p:cNvPr>
          <p:cNvPicPr preferRelativeResize="0"/>
          <p:nvPr/>
        </p:nvPicPr>
        <p:blipFill>
          <a:blip r:embed="rId24">
            <a:alphaModFix/>
          </a:blip>
          <a:stretch>
            <a:fillRect/>
          </a:stretch>
        </p:blipFill>
        <p:spPr>
          <a:xfrm>
            <a:off x="8994900" y="3671245"/>
            <a:ext cx="2524200" cy="1893155"/>
          </a:xfrm>
          <a:prstGeom prst="rect">
            <a:avLst/>
          </a:prstGeom>
          <a:noFill/>
          <a:ln>
            <a:noFill/>
          </a:ln>
        </p:spPr>
      </p:pic>
      <p:sp>
        <p:nvSpPr>
          <p:cNvPr id="1666" name="Google Shape;1666;p32"/>
          <p:cNvSpPr txBox="1"/>
          <p:nvPr/>
        </p:nvSpPr>
        <p:spPr>
          <a:xfrm rot="-5400000">
            <a:off x="7875000" y="4811000"/>
            <a:ext cx="16704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latin typeface="Barlow Semi Condensed"/>
                <a:ea typeface="Barlow Semi Condensed"/>
                <a:cs typeface="Barlow Semi Condensed"/>
                <a:sym typeface="Barlow Semi Condensed"/>
              </a:rPr>
              <a:t>Geometry</a:t>
            </a:r>
            <a:endParaRPr b="1" sz="2300">
              <a:latin typeface="Barlow Semi Condensed"/>
              <a:ea typeface="Barlow Semi Condensed"/>
              <a:cs typeface="Barlow Semi Condensed"/>
              <a:sym typeface="Barlow Semi Condensed"/>
            </a:endParaRPr>
          </a:p>
        </p:txBody>
      </p:sp>
      <p:sp>
        <p:nvSpPr>
          <p:cNvPr id="1667" name="Google Shape;1667;p32"/>
          <p:cNvSpPr txBox="1"/>
          <p:nvPr/>
        </p:nvSpPr>
        <p:spPr>
          <a:xfrm rot="5400000">
            <a:off x="8145825" y="2746225"/>
            <a:ext cx="20481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latin typeface="Barlow Semi Condensed"/>
                <a:ea typeface="Barlow Semi Condensed"/>
                <a:cs typeface="Barlow Semi Condensed"/>
                <a:sym typeface="Barlow Semi Condensed"/>
              </a:rPr>
              <a:t>Algebra 1</a:t>
            </a:r>
            <a:endParaRPr b="1" sz="2300">
              <a:latin typeface="Barlow Semi Condensed"/>
              <a:ea typeface="Barlow Semi Condensed"/>
              <a:cs typeface="Barlow Semi Condensed"/>
              <a:sym typeface="Barlow Semi Condensed"/>
            </a:endParaRPr>
          </a:p>
        </p:txBody>
      </p:sp>
      <p:pic>
        <p:nvPicPr>
          <p:cNvPr id="1668" name="Google Shape;1668;p32"/>
          <p:cNvPicPr preferRelativeResize="0"/>
          <p:nvPr/>
        </p:nvPicPr>
        <p:blipFill>
          <a:blip r:embed="rId25">
            <a:alphaModFix/>
          </a:blip>
          <a:stretch>
            <a:fillRect/>
          </a:stretch>
        </p:blipFill>
        <p:spPr>
          <a:xfrm>
            <a:off x="1066800" y="952500"/>
            <a:ext cx="4182724" cy="1429875"/>
          </a:xfrm>
          <a:prstGeom prst="rect">
            <a:avLst/>
          </a:prstGeom>
          <a:noFill/>
          <a:ln>
            <a:noFill/>
          </a:ln>
        </p:spPr>
      </p:pic>
      <p:pic>
        <p:nvPicPr>
          <p:cNvPr id="1669" name="Google Shape;1669;p32"/>
          <p:cNvPicPr preferRelativeResize="0"/>
          <p:nvPr/>
        </p:nvPicPr>
        <p:blipFill>
          <a:blip r:embed="rId26">
            <a:alphaModFix/>
          </a:blip>
          <a:stretch>
            <a:fillRect/>
          </a:stretch>
        </p:blipFill>
        <p:spPr>
          <a:xfrm>
            <a:off x="7111525" y="938550"/>
            <a:ext cx="3574664" cy="1429875"/>
          </a:xfrm>
          <a:prstGeom prst="rect">
            <a:avLst/>
          </a:prstGeom>
          <a:noFill/>
          <a:ln>
            <a:noFill/>
          </a:ln>
        </p:spPr>
      </p:pic>
      <p:pic>
        <p:nvPicPr>
          <p:cNvPr id="1670" name="Google Shape;1670;p32" title="AVID Recruitment Fall 2020">
            <a:hlinkClick r:id="rId27"/>
          </p:cNvPr>
          <p:cNvPicPr preferRelativeResize="0"/>
          <p:nvPr/>
        </p:nvPicPr>
        <p:blipFill>
          <a:blip r:embed="rId28">
            <a:alphaModFix/>
          </a:blip>
          <a:stretch>
            <a:fillRect/>
          </a:stretch>
        </p:blipFill>
        <p:spPr>
          <a:xfrm>
            <a:off x="3399175" y="4694826"/>
            <a:ext cx="2524200" cy="18931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0"/>
                                        </p:tgtEl>
                                        <p:attrNameLst>
                                          <p:attrName>style.visibility</p:attrName>
                                        </p:attrNameLst>
                                      </p:cBhvr>
                                      <p:to>
                                        <p:strVal val="visible"/>
                                      </p:to>
                                    </p:set>
                                    <p:animEffect filter="fade" transition="in">
                                      <p:cBhvr>
                                        <p:cTn dur="1000"/>
                                        <p:tgtEl>
                                          <p:spTgt spid="1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33"/>
          <p:cNvSpPr txBox="1"/>
          <p:nvPr>
            <p:ph type="title"/>
          </p:nvPr>
        </p:nvSpPr>
        <p:spPr>
          <a:xfrm>
            <a:off x="795575" y="207150"/>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000">
                <a:latin typeface="Barlow Semi Condensed"/>
                <a:ea typeface="Barlow Semi Condensed"/>
                <a:cs typeface="Barlow Semi Condensed"/>
                <a:sym typeface="Barlow Semi Condensed"/>
              </a:rPr>
              <a:t>Science</a:t>
            </a:r>
            <a:endParaRPr b="1" sz="4000">
              <a:latin typeface="Barlow Semi Condensed"/>
              <a:ea typeface="Barlow Semi Condensed"/>
              <a:cs typeface="Barlow Semi Condensed"/>
              <a:sym typeface="Barlow Semi Condensed"/>
            </a:endParaRPr>
          </a:p>
        </p:txBody>
      </p:sp>
      <p:sp>
        <p:nvSpPr>
          <p:cNvPr id="1676" name="Google Shape;1676;p33">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7" name="Google Shape;1677;p33">
            <a:hlinkClick action="ppaction://hlinksldjump" r:id="rId4"/>
          </p:cNvPr>
          <p:cNvSpPr/>
          <p:nvPr/>
        </p:nvSpPr>
        <p:spPr>
          <a:xfrm rot="5397851">
            <a:off x="11364980" y="22532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8" name="Google Shape;1678;p33">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79" name="Google Shape;1679;p33">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80" name="Google Shape;1680;p33">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81" name="Google Shape;1681;p33">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82" name="Google Shape;1682;p33">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683" name="Google Shape;1683;p33">
            <a:hlinkClick action="ppaction://hlinksldjump" r:id="rId9"/>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684" name="Google Shape;1684;p33">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685" name="Google Shape;1685;p33">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686" name="Google Shape;1686;p33">
            <a:hlinkClick action="ppaction://hlinksldjump" r:id="rId12"/>
          </p:cNvPr>
          <p:cNvSpPr txBox="1"/>
          <p:nvPr/>
        </p:nvSpPr>
        <p:spPr>
          <a:xfrm rot="5401125">
            <a:off x="11386275" y="227018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687" name="Google Shape;1687;p33">
            <a:hlinkClick action="ppaction://hlinksldjump" r:id="rId13"/>
          </p:cNvPr>
          <p:cNvSpPr txBox="1"/>
          <p:nvPr/>
        </p:nvSpPr>
        <p:spPr>
          <a:xfrm rot="5401119">
            <a:off x="11383875" y="326511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688" name="Google Shape;1688;p33">
            <a:hlinkClick action="ppaction://hlinksldjump" r:id="rId14"/>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Barlow Condensed"/>
                <a:ea typeface="Barlow Condensed"/>
                <a:cs typeface="Barlow Condensed"/>
                <a:sym typeface="Barlow Condensed"/>
              </a:rPr>
              <a:t>Social Studies</a:t>
            </a:r>
            <a:endParaRPr sz="1100">
              <a:latin typeface="Barlow Condensed"/>
              <a:ea typeface="Barlow Condensed"/>
              <a:cs typeface="Barlow Condensed"/>
              <a:sym typeface="Barlow Condensed"/>
            </a:endParaRPr>
          </a:p>
        </p:txBody>
      </p:sp>
      <p:sp>
        <p:nvSpPr>
          <p:cNvPr id="1689" name="Google Shape;1689;p33">
            <a:hlinkClick action="ppaction://hlinksldjump" r:id="rId15"/>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690" name="Google Shape;1690;p33">
            <a:hlinkClick action="ppaction://hlinksldjump" r:id="rId16"/>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Barlow Condensed"/>
                <a:ea typeface="Barlow Condensed"/>
                <a:cs typeface="Barlow Condensed"/>
                <a:sym typeface="Barlow Condensed"/>
              </a:rPr>
              <a:t>Foreign Lang.</a:t>
            </a:r>
            <a:endParaRPr sz="1100">
              <a:latin typeface="Barlow Condensed"/>
              <a:ea typeface="Barlow Condensed"/>
              <a:cs typeface="Barlow Condensed"/>
              <a:sym typeface="Barlow Condensed"/>
            </a:endParaRPr>
          </a:p>
        </p:txBody>
      </p:sp>
      <p:sp>
        <p:nvSpPr>
          <p:cNvPr id="1691" name="Google Shape;1691;p33"/>
          <p:cNvSpPr txBox="1"/>
          <p:nvPr/>
        </p:nvSpPr>
        <p:spPr>
          <a:xfrm>
            <a:off x="7758913" y="6391175"/>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17"/>
              </a:rPr>
              <a:t>Course Description Guide</a:t>
            </a:r>
            <a:endParaRPr sz="1600">
              <a:latin typeface="Barlow Semi Condensed"/>
              <a:ea typeface="Barlow Semi Condensed"/>
              <a:cs typeface="Barlow Semi Condensed"/>
              <a:sym typeface="Barlow Semi Condensed"/>
            </a:endParaRPr>
          </a:p>
        </p:txBody>
      </p:sp>
      <p:pic>
        <p:nvPicPr>
          <p:cNvPr id="1692" name="Google Shape;1692;p33"/>
          <p:cNvPicPr preferRelativeResize="0"/>
          <p:nvPr/>
        </p:nvPicPr>
        <p:blipFill>
          <a:blip r:embed="rId18">
            <a:alphaModFix/>
          </a:blip>
          <a:stretch>
            <a:fillRect/>
          </a:stretch>
        </p:blipFill>
        <p:spPr>
          <a:xfrm>
            <a:off x="795575" y="1015275"/>
            <a:ext cx="4844401" cy="1312790"/>
          </a:xfrm>
          <a:prstGeom prst="rect">
            <a:avLst/>
          </a:prstGeom>
          <a:noFill/>
          <a:ln>
            <a:noFill/>
          </a:ln>
        </p:spPr>
      </p:pic>
      <p:pic>
        <p:nvPicPr>
          <p:cNvPr descr="-- Created" id="1693" name="Google Shape;1693;p33" title="Biology M9">
            <a:hlinkClick r:id="rId19"/>
          </p:cNvPr>
          <p:cNvPicPr preferRelativeResize="0"/>
          <p:nvPr/>
        </p:nvPicPr>
        <p:blipFill>
          <a:blip r:embed="rId20">
            <a:alphaModFix/>
          </a:blip>
          <a:stretch>
            <a:fillRect/>
          </a:stretch>
        </p:blipFill>
        <p:spPr>
          <a:xfrm>
            <a:off x="931775" y="2709600"/>
            <a:ext cx="4572000" cy="3429000"/>
          </a:xfrm>
          <a:prstGeom prst="rect">
            <a:avLst/>
          </a:prstGeom>
          <a:noFill/>
          <a:ln>
            <a:noFill/>
          </a:ln>
        </p:spPr>
      </p:pic>
      <p:sp>
        <p:nvSpPr>
          <p:cNvPr id="1694" name="Google Shape;1694;p33"/>
          <p:cNvSpPr txBox="1"/>
          <p:nvPr>
            <p:ph type="title"/>
          </p:nvPr>
        </p:nvSpPr>
        <p:spPr>
          <a:xfrm>
            <a:off x="6597375" y="207150"/>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000">
                <a:latin typeface="Barlow Semi Condensed"/>
                <a:ea typeface="Barlow Semi Condensed"/>
                <a:cs typeface="Barlow Semi Condensed"/>
                <a:sym typeface="Barlow Semi Condensed"/>
              </a:rPr>
              <a:t>Social Studies</a:t>
            </a:r>
            <a:endParaRPr b="1" sz="4000">
              <a:latin typeface="Barlow Semi Condensed"/>
              <a:ea typeface="Barlow Semi Condensed"/>
              <a:cs typeface="Barlow Semi Condensed"/>
              <a:sym typeface="Barlow Semi Condensed"/>
            </a:endParaRPr>
          </a:p>
        </p:txBody>
      </p:sp>
      <p:pic>
        <p:nvPicPr>
          <p:cNvPr id="1695" name="Google Shape;1695;p33" title="Marcus 9 Social Studies Options">
            <a:hlinkClick r:id="rId21"/>
          </p:cNvPr>
          <p:cNvPicPr preferRelativeResize="0"/>
          <p:nvPr/>
        </p:nvPicPr>
        <p:blipFill>
          <a:blip r:embed="rId22">
            <a:alphaModFix/>
          </a:blip>
          <a:stretch>
            <a:fillRect/>
          </a:stretch>
        </p:blipFill>
        <p:spPr>
          <a:xfrm>
            <a:off x="6769013" y="2709613"/>
            <a:ext cx="4501126" cy="3375844"/>
          </a:xfrm>
          <a:prstGeom prst="rect">
            <a:avLst/>
          </a:prstGeom>
          <a:noFill/>
          <a:ln>
            <a:noFill/>
          </a:ln>
        </p:spPr>
      </p:pic>
      <p:sp>
        <p:nvSpPr>
          <p:cNvPr id="1696" name="Google Shape;1696;p33"/>
          <p:cNvSpPr txBox="1"/>
          <p:nvPr/>
        </p:nvSpPr>
        <p:spPr>
          <a:xfrm>
            <a:off x="963900" y="2354950"/>
            <a:ext cx="469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Semi Condensed"/>
                <a:ea typeface="Barlow Semi Condensed"/>
                <a:cs typeface="Barlow Semi Condensed"/>
                <a:sym typeface="Barlow Semi Condensed"/>
              </a:rPr>
              <a:t>AP BIO	 is a main campus class-Questions? Contact Mr. Hinsley </a:t>
            </a:r>
            <a:endParaRPr>
              <a:latin typeface="Barlow Semi Condensed"/>
              <a:ea typeface="Barlow Semi Condensed"/>
              <a:cs typeface="Barlow Semi Condensed"/>
              <a:sym typeface="Barlow Semi Condensed"/>
            </a:endParaRPr>
          </a:p>
        </p:txBody>
      </p:sp>
      <p:pic>
        <p:nvPicPr>
          <p:cNvPr id="1697" name="Google Shape;1697;p33"/>
          <p:cNvPicPr preferRelativeResize="0"/>
          <p:nvPr/>
        </p:nvPicPr>
        <p:blipFill>
          <a:blip r:embed="rId23">
            <a:alphaModFix/>
          </a:blip>
          <a:stretch>
            <a:fillRect/>
          </a:stretch>
        </p:blipFill>
        <p:spPr>
          <a:xfrm>
            <a:off x="6673575" y="1046525"/>
            <a:ext cx="4692300" cy="14802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34"/>
          <p:cNvSpPr txBox="1"/>
          <p:nvPr>
            <p:ph type="title"/>
          </p:nvPr>
        </p:nvSpPr>
        <p:spPr>
          <a:xfrm>
            <a:off x="795575" y="67375"/>
            <a:ext cx="4844400" cy="731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000">
                <a:solidFill>
                  <a:srgbClr val="000000"/>
                </a:solidFill>
                <a:latin typeface="Barlow Semi Condensed"/>
                <a:ea typeface="Barlow Semi Condensed"/>
                <a:cs typeface="Barlow Semi Condensed"/>
                <a:sym typeface="Barlow Semi Condensed"/>
              </a:rPr>
              <a:t>Foreign Language</a:t>
            </a:r>
            <a:endParaRPr b="1" sz="4000">
              <a:solidFill>
                <a:srgbClr val="000000"/>
              </a:solidFill>
              <a:latin typeface="Barlow Semi Condensed"/>
              <a:ea typeface="Barlow Semi Condensed"/>
              <a:cs typeface="Barlow Semi Condensed"/>
              <a:sym typeface="Barlow Semi Condensed"/>
            </a:endParaRPr>
          </a:p>
        </p:txBody>
      </p:sp>
      <p:sp>
        <p:nvSpPr>
          <p:cNvPr id="1703" name="Google Shape;1703;p34">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4" name="Google Shape;1704;p34">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5" name="Google Shape;1705;p34">
            <a:hlinkClick action="ppaction://hlinksldjump" r:id="rId5"/>
          </p:cNvPr>
          <p:cNvSpPr/>
          <p:nvPr/>
        </p:nvSpPr>
        <p:spPr>
          <a:xfrm rot="5397851">
            <a:off x="11364980" y="32133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6" name="Google Shape;1706;p34">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7" name="Google Shape;1707;p34">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8" name="Google Shape;1708;p34">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09" name="Google Shape;1709;p34">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10" name="Google Shape;1710;p34">
            <a:hlinkClick action="ppaction://hlinksldjump" r:id="rId9"/>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711" name="Google Shape;1711;p34">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712" name="Google Shape;1712;p34">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713" name="Google Shape;1713;p34">
            <a:hlinkClick action="ppaction://hlinksldjump" r:id="rId12"/>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714" name="Google Shape;1714;p34">
            <a:hlinkClick action="ppaction://hlinksldjump" r:id="rId13"/>
          </p:cNvPr>
          <p:cNvSpPr txBox="1"/>
          <p:nvPr/>
        </p:nvSpPr>
        <p:spPr>
          <a:xfrm rot="5401119">
            <a:off x="11383875" y="326511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715" name="Google Shape;1715;p34">
            <a:hlinkClick action="ppaction://hlinksldjump" r:id="rId14"/>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716" name="Google Shape;1716;p34">
            <a:hlinkClick action="ppaction://hlinksldjump" r:id="rId15"/>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717" name="Google Shape;1717;p34">
            <a:hlinkClick action="ppaction://hlinksldjump" r:id="rId16"/>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sp>
        <p:nvSpPr>
          <p:cNvPr id="1718" name="Google Shape;1718;p34"/>
          <p:cNvSpPr txBox="1"/>
          <p:nvPr/>
        </p:nvSpPr>
        <p:spPr>
          <a:xfrm>
            <a:off x="7486650" y="6249925"/>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17"/>
              </a:rPr>
              <a:t>Course Description Guide</a:t>
            </a:r>
            <a:endParaRPr sz="1600">
              <a:latin typeface="Barlow Semi Condensed"/>
              <a:ea typeface="Barlow Semi Condensed"/>
              <a:cs typeface="Barlow Semi Condensed"/>
              <a:sym typeface="Barlow Semi Condensed"/>
            </a:endParaRPr>
          </a:p>
        </p:txBody>
      </p:sp>
      <p:sp>
        <p:nvSpPr>
          <p:cNvPr id="1719" name="Google Shape;1719;p34"/>
          <p:cNvSpPr txBox="1"/>
          <p:nvPr/>
        </p:nvSpPr>
        <p:spPr>
          <a:xfrm rot="-5400000">
            <a:off x="830250" y="1420113"/>
            <a:ext cx="2048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Semi Condensed"/>
                <a:ea typeface="Barlow Semi Condensed"/>
                <a:cs typeface="Barlow Semi Condensed"/>
                <a:sym typeface="Barlow Semi Condensed"/>
              </a:rPr>
              <a:t>Spanish 1 &amp; 2</a:t>
            </a:r>
            <a:endParaRPr b="1" sz="2400">
              <a:latin typeface="Barlow Semi Condensed"/>
              <a:ea typeface="Barlow Semi Condensed"/>
              <a:cs typeface="Barlow Semi Condensed"/>
              <a:sym typeface="Barlow Semi Condensed"/>
            </a:endParaRPr>
          </a:p>
        </p:txBody>
      </p:sp>
      <p:pic>
        <p:nvPicPr>
          <p:cNvPr id="1720" name="Google Shape;1720;p34" title="VLA ASL">
            <a:hlinkClick r:id="rId18"/>
          </p:cNvPr>
          <p:cNvPicPr preferRelativeResize="0"/>
          <p:nvPr/>
        </p:nvPicPr>
        <p:blipFill>
          <a:blip r:embed="rId19">
            <a:alphaModFix/>
          </a:blip>
          <a:stretch>
            <a:fillRect/>
          </a:stretch>
        </p:blipFill>
        <p:spPr>
          <a:xfrm>
            <a:off x="7815749" y="4466975"/>
            <a:ext cx="2352600" cy="1764450"/>
          </a:xfrm>
          <a:prstGeom prst="rect">
            <a:avLst/>
          </a:prstGeom>
          <a:noFill/>
          <a:ln>
            <a:noFill/>
          </a:ln>
        </p:spPr>
      </p:pic>
      <p:sp>
        <p:nvSpPr>
          <p:cNvPr id="1721" name="Google Shape;1721;p34"/>
          <p:cNvSpPr txBox="1"/>
          <p:nvPr/>
        </p:nvSpPr>
        <p:spPr>
          <a:xfrm rot="-5400000">
            <a:off x="6491225" y="3013675"/>
            <a:ext cx="2048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Semi Condensed"/>
                <a:ea typeface="Barlow Semi Condensed"/>
                <a:cs typeface="Barlow Semi Condensed"/>
                <a:sym typeface="Barlow Semi Condensed"/>
              </a:rPr>
              <a:t>Latin 1 &amp; 2</a:t>
            </a:r>
            <a:endParaRPr b="1" sz="2400">
              <a:latin typeface="Barlow Semi Condensed"/>
              <a:ea typeface="Barlow Semi Condensed"/>
              <a:cs typeface="Barlow Semi Condensed"/>
              <a:sym typeface="Barlow Semi Condensed"/>
            </a:endParaRPr>
          </a:p>
        </p:txBody>
      </p:sp>
      <p:sp>
        <p:nvSpPr>
          <p:cNvPr id="1722" name="Google Shape;1722;p34"/>
          <p:cNvSpPr txBox="1"/>
          <p:nvPr/>
        </p:nvSpPr>
        <p:spPr>
          <a:xfrm rot="-5400000">
            <a:off x="6491225" y="965788"/>
            <a:ext cx="2048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Semi Condensed"/>
                <a:ea typeface="Barlow Semi Condensed"/>
                <a:cs typeface="Barlow Semi Condensed"/>
                <a:sym typeface="Barlow Semi Condensed"/>
              </a:rPr>
              <a:t>German 1 &amp; 2</a:t>
            </a:r>
            <a:endParaRPr b="1" sz="2400">
              <a:latin typeface="Barlow Semi Condensed"/>
              <a:ea typeface="Barlow Semi Condensed"/>
              <a:cs typeface="Barlow Semi Condensed"/>
              <a:sym typeface="Barlow Semi Condensed"/>
            </a:endParaRPr>
          </a:p>
        </p:txBody>
      </p:sp>
      <p:sp>
        <p:nvSpPr>
          <p:cNvPr id="1723" name="Google Shape;1723;p34"/>
          <p:cNvSpPr txBox="1"/>
          <p:nvPr/>
        </p:nvSpPr>
        <p:spPr>
          <a:xfrm rot="-5400000">
            <a:off x="6491213" y="5072138"/>
            <a:ext cx="2048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Semi Condensed"/>
                <a:ea typeface="Barlow Semi Condensed"/>
                <a:cs typeface="Barlow Semi Condensed"/>
                <a:sym typeface="Barlow Semi Condensed"/>
              </a:rPr>
              <a:t>VLA ASL 1 &amp; 2</a:t>
            </a:r>
            <a:endParaRPr b="1" sz="2400">
              <a:latin typeface="Barlow Semi Condensed"/>
              <a:ea typeface="Barlow Semi Condensed"/>
              <a:cs typeface="Barlow Semi Condensed"/>
              <a:sym typeface="Barlow Semi Condensed"/>
            </a:endParaRPr>
          </a:p>
        </p:txBody>
      </p:sp>
      <p:sp>
        <p:nvSpPr>
          <p:cNvPr id="1724" name="Google Shape;1724;p34"/>
          <p:cNvSpPr txBox="1"/>
          <p:nvPr/>
        </p:nvSpPr>
        <p:spPr>
          <a:xfrm>
            <a:off x="795575" y="5210200"/>
            <a:ext cx="4844400" cy="1262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Level 1 should be taken in the Fall, and Level 2 should be taken in the Spring.</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If planning to take AP Spanish 4, students MUST taken Honors Spanish 3.</a:t>
            </a:r>
            <a:endParaRPr>
              <a:solidFill>
                <a:schemeClr val="dk1"/>
              </a:solidFill>
              <a:latin typeface="Roboto"/>
              <a:ea typeface="Roboto"/>
              <a:cs typeface="Roboto"/>
              <a:sym typeface="Roboto"/>
            </a:endParaRPr>
          </a:p>
        </p:txBody>
      </p:sp>
      <p:pic>
        <p:nvPicPr>
          <p:cNvPr id="1725" name="Google Shape;1725;p34"/>
          <p:cNvPicPr preferRelativeResize="0"/>
          <p:nvPr/>
        </p:nvPicPr>
        <p:blipFill>
          <a:blip r:embed="rId20">
            <a:alphaModFix/>
          </a:blip>
          <a:stretch>
            <a:fillRect/>
          </a:stretch>
        </p:blipFill>
        <p:spPr>
          <a:xfrm>
            <a:off x="1106713" y="2664400"/>
            <a:ext cx="4222124" cy="2393400"/>
          </a:xfrm>
          <a:prstGeom prst="rect">
            <a:avLst/>
          </a:prstGeom>
          <a:noFill/>
          <a:ln>
            <a:noFill/>
          </a:ln>
        </p:spPr>
      </p:pic>
      <p:pic>
        <p:nvPicPr>
          <p:cNvPr id="1726" name="Google Shape;1726;p34" title="M9 LOTE registration info F2022.mov">
            <a:hlinkClick r:id="rId21"/>
          </p:cNvPr>
          <p:cNvPicPr preferRelativeResize="0"/>
          <p:nvPr/>
        </p:nvPicPr>
        <p:blipFill>
          <a:blip r:embed="rId22">
            <a:alphaModFix/>
          </a:blip>
          <a:stretch>
            <a:fillRect/>
          </a:stretch>
        </p:blipFill>
        <p:spPr>
          <a:xfrm>
            <a:off x="2044500" y="866625"/>
            <a:ext cx="2850200" cy="1709038"/>
          </a:xfrm>
          <a:prstGeom prst="rect">
            <a:avLst/>
          </a:prstGeom>
          <a:noFill/>
          <a:ln>
            <a:noFill/>
          </a:ln>
        </p:spPr>
      </p:pic>
      <p:pic>
        <p:nvPicPr>
          <p:cNvPr descr="Information about the German program at Marcus High School in Flower Mound, TX" id="1727" name="Google Shape;1727;p34" title="German promotional video">
            <a:hlinkClick r:id="rId23"/>
          </p:cNvPr>
          <p:cNvPicPr preferRelativeResize="0"/>
          <p:nvPr/>
        </p:nvPicPr>
        <p:blipFill>
          <a:blip r:embed="rId24">
            <a:alphaModFix/>
          </a:blip>
          <a:stretch>
            <a:fillRect/>
          </a:stretch>
        </p:blipFill>
        <p:spPr>
          <a:xfrm>
            <a:off x="7792325" y="381000"/>
            <a:ext cx="2352600" cy="1764450"/>
          </a:xfrm>
          <a:prstGeom prst="rect">
            <a:avLst/>
          </a:prstGeom>
          <a:noFill/>
          <a:ln>
            <a:noFill/>
          </a:ln>
        </p:spPr>
      </p:pic>
      <p:pic>
        <p:nvPicPr>
          <p:cNvPr id="1728" name="Google Shape;1728;p34" title="Latin promo">
            <a:hlinkClick r:id="rId25"/>
          </p:cNvPr>
          <p:cNvPicPr preferRelativeResize="0"/>
          <p:nvPr/>
        </p:nvPicPr>
        <p:blipFill>
          <a:blip r:embed="rId26">
            <a:alphaModFix/>
          </a:blip>
          <a:stretch>
            <a:fillRect/>
          </a:stretch>
        </p:blipFill>
        <p:spPr>
          <a:xfrm>
            <a:off x="7792325" y="2352900"/>
            <a:ext cx="2352600" cy="1764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6"/>
                                        </p:tgtEl>
                                        <p:attrNameLst>
                                          <p:attrName>style.visibility</p:attrName>
                                        </p:attrNameLst>
                                      </p:cBhvr>
                                      <p:to>
                                        <p:strVal val="visible"/>
                                      </p:to>
                                    </p:set>
                                    <p:animEffect filter="fade" transition="in">
                                      <p:cBhvr>
                                        <p:cTn dur="1000"/>
                                        <p:tgtEl>
                                          <p:spTgt spid="1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7"/>
                                        </p:tgtEl>
                                        <p:attrNameLst>
                                          <p:attrName>style.visibility</p:attrName>
                                        </p:attrNameLst>
                                      </p:cBhvr>
                                      <p:to>
                                        <p:strVal val="visible"/>
                                      </p:to>
                                    </p:set>
                                    <p:animEffect filter="fade" transition="in">
                                      <p:cBhvr>
                                        <p:cTn dur="1000"/>
                                        <p:tgtEl>
                                          <p:spTgt spid="1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8"/>
                                        </p:tgtEl>
                                        <p:attrNameLst>
                                          <p:attrName>style.visibility</p:attrName>
                                        </p:attrNameLst>
                                      </p:cBhvr>
                                      <p:to>
                                        <p:strVal val="visible"/>
                                      </p:to>
                                    </p:set>
                                    <p:animEffect filter="fade" transition="in">
                                      <p:cBhvr>
                                        <p:cTn dur="1000"/>
                                        <p:tgtEl>
                                          <p:spTgt spid="1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35"/>
          <p:cNvSpPr txBox="1"/>
          <p:nvPr>
            <p:ph type="title"/>
          </p:nvPr>
        </p:nvSpPr>
        <p:spPr>
          <a:xfrm>
            <a:off x="795575" y="207150"/>
            <a:ext cx="4844400" cy="7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chemeClr val="dk1"/>
              </a:buClr>
              <a:buSzPts val="1100"/>
              <a:buFont typeface="Arial"/>
              <a:buNone/>
            </a:pPr>
            <a:r>
              <a:rPr b="1" lang="en" sz="4000">
                <a:solidFill>
                  <a:srgbClr val="000000"/>
                </a:solidFill>
                <a:latin typeface="Barlow Semi Condensed"/>
                <a:ea typeface="Barlow Semi Condensed"/>
                <a:cs typeface="Barlow Semi Condensed"/>
                <a:sym typeface="Barlow Semi Condensed"/>
              </a:rPr>
              <a:t>Athletics/PE</a:t>
            </a:r>
            <a:endParaRPr b="1" sz="4000">
              <a:solidFill>
                <a:srgbClr val="000000"/>
              </a:solidFill>
              <a:latin typeface="Barlow Semi Condensed"/>
              <a:ea typeface="Barlow Semi Condensed"/>
              <a:cs typeface="Barlow Semi Condensed"/>
              <a:sym typeface="Barlow Semi Condensed"/>
            </a:endParaRPr>
          </a:p>
        </p:txBody>
      </p:sp>
      <p:sp>
        <p:nvSpPr>
          <p:cNvPr id="1734" name="Google Shape;1734;p35">
            <a:hlinkClick action="ppaction://hlinksldjump" r:id="rId3"/>
          </p:cNvPr>
          <p:cNvSpPr/>
          <p:nvPr/>
        </p:nvSpPr>
        <p:spPr>
          <a:xfrm rot="5397851">
            <a:off x="-138220" y="12917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35" name="Google Shape;1735;p35">
            <a:hlinkClick action="ppaction://hlinksldjump" r:id="rId4"/>
          </p:cNvPr>
          <p:cNvSpPr/>
          <p:nvPr/>
        </p:nvSpPr>
        <p:spPr>
          <a:xfrm rot="5397851">
            <a:off x="-138220" y="22518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36" name="Google Shape;1736;p35">
            <a:hlinkClick action="ppaction://hlinksldjump" r:id="rId5"/>
          </p:cNvPr>
          <p:cNvSpPr/>
          <p:nvPr/>
        </p:nvSpPr>
        <p:spPr>
          <a:xfrm rot="5397851">
            <a:off x="-138220" y="32119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37" name="Google Shape;1737;p35">
            <a:hlinkClick action="ppaction://hlinksldjump" r:id="rId6"/>
          </p:cNvPr>
          <p:cNvSpPr/>
          <p:nvPr/>
        </p:nvSpPr>
        <p:spPr>
          <a:xfrm rot="5397851">
            <a:off x="11364980" y="41734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38" name="Google Shape;1738;p35">
            <a:hlinkClick action="ppaction://hlinksldjump" r:id="rId7"/>
          </p:cNvPr>
          <p:cNvSpPr/>
          <p:nvPr/>
        </p:nvSpPr>
        <p:spPr>
          <a:xfrm rot="5397851">
            <a:off x="11364980" y="51335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39" name="Google Shape;1739;p35">
            <a:hlinkClick action="ppaction://hlinksldjump" r:id="rId8"/>
          </p:cNvPr>
          <p:cNvSpPr/>
          <p:nvPr/>
        </p:nvSpPr>
        <p:spPr>
          <a:xfrm rot="5397851">
            <a:off x="11364980" y="6093600"/>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40" name="Google Shape;1740;p35">
            <a:hlinkClick/>
          </p:cNvPr>
          <p:cNvSpPr/>
          <p:nvPr/>
        </p:nvSpPr>
        <p:spPr>
          <a:xfrm rot="5397851">
            <a:off x="-138220" y="331675"/>
            <a:ext cx="959700" cy="431400"/>
          </a:xfrm>
          <a:prstGeom prst="round2SameRect">
            <a:avLst>
              <a:gd fmla="val 19819" name="adj1"/>
              <a:gd fmla="val 0" name="adj2"/>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100" u="none" cap="none" strike="noStrike">
              <a:solidFill>
                <a:schemeClr val="dk1"/>
              </a:solidFill>
              <a:latin typeface="Barlow Semi Condensed SemiBold"/>
              <a:ea typeface="Barlow Semi Condensed SemiBold"/>
              <a:cs typeface="Barlow Semi Condensed SemiBold"/>
              <a:sym typeface="Barlow Semi Condensed SemiBold"/>
            </a:endParaRPr>
          </a:p>
        </p:txBody>
      </p:sp>
      <p:sp>
        <p:nvSpPr>
          <p:cNvPr id="1741" name="Google Shape;1741;p35">
            <a:hlinkClick action="ppaction://hlinksldjump" r:id="rId9"/>
          </p:cNvPr>
          <p:cNvSpPr txBox="1"/>
          <p:nvPr/>
        </p:nvSpPr>
        <p:spPr>
          <a:xfrm>
            <a:off x="557625" y="105475"/>
            <a:ext cx="612600" cy="400200"/>
          </a:xfrm>
          <a:prstGeom prst="rect">
            <a:avLst/>
          </a:prstGeom>
          <a:solidFill>
            <a:srgbClr val="00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Barlow Semi Condensed"/>
                <a:ea typeface="Barlow Semi Condensed"/>
                <a:cs typeface="Barlow Semi Condensed"/>
                <a:sym typeface="Barlow Semi Condensed"/>
              </a:rPr>
              <a:t>Home</a:t>
            </a:r>
            <a:endParaRPr b="1">
              <a:solidFill>
                <a:srgbClr val="FFFFFF"/>
              </a:solidFill>
              <a:latin typeface="Barlow Semi Condensed"/>
              <a:ea typeface="Barlow Semi Condensed"/>
              <a:cs typeface="Barlow Semi Condensed"/>
              <a:sym typeface="Barlow Semi Condensed"/>
            </a:endParaRPr>
          </a:p>
        </p:txBody>
      </p:sp>
      <p:sp>
        <p:nvSpPr>
          <p:cNvPr id="1742" name="Google Shape;1742;p35">
            <a:hlinkClick action="ppaction://hlinksldjump" r:id="rId10"/>
          </p:cNvPr>
          <p:cNvSpPr txBox="1"/>
          <p:nvPr/>
        </p:nvSpPr>
        <p:spPr>
          <a:xfrm rot="-5398881">
            <a:off x="-119325" y="367651"/>
            <a:ext cx="921900" cy="400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Condensed"/>
                <a:ea typeface="Barlow Condensed"/>
                <a:cs typeface="Barlow Condensed"/>
                <a:sym typeface="Barlow Condensed"/>
              </a:rPr>
              <a:t>Counselors</a:t>
            </a:r>
            <a:endParaRPr>
              <a:latin typeface="Barlow Condensed"/>
              <a:ea typeface="Barlow Condensed"/>
              <a:cs typeface="Barlow Condensed"/>
              <a:sym typeface="Barlow Condensed"/>
            </a:endParaRPr>
          </a:p>
        </p:txBody>
      </p:sp>
      <p:sp>
        <p:nvSpPr>
          <p:cNvPr id="1743" name="Google Shape;1743;p35">
            <a:hlinkClick action="ppaction://hlinksldjump" r:id="rId11"/>
          </p:cNvPr>
          <p:cNvSpPr txBox="1"/>
          <p:nvPr/>
        </p:nvSpPr>
        <p:spPr>
          <a:xfrm rot="-5398881">
            <a:off x="-119325" y="1307376"/>
            <a:ext cx="9219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ELA &amp; Math</a:t>
            </a:r>
            <a:endParaRPr>
              <a:latin typeface="Barlow Condensed"/>
              <a:ea typeface="Barlow Condensed"/>
              <a:cs typeface="Barlow Condensed"/>
              <a:sym typeface="Barlow Condensed"/>
            </a:endParaRPr>
          </a:p>
        </p:txBody>
      </p:sp>
      <p:sp>
        <p:nvSpPr>
          <p:cNvPr id="1744" name="Google Shape;1744;p35">
            <a:hlinkClick action="ppaction://hlinksldjump" r:id="rId12"/>
          </p:cNvPr>
          <p:cNvSpPr txBox="1"/>
          <p:nvPr/>
        </p:nvSpPr>
        <p:spPr>
          <a:xfrm rot="-5398881">
            <a:off x="-135075" y="3227563"/>
            <a:ext cx="921900" cy="4002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Languages</a:t>
            </a:r>
            <a:endParaRPr>
              <a:latin typeface="Barlow Condensed"/>
              <a:ea typeface="Barlow Condensed"/>
              <a:cs typeface="Barlow Condensed"/>
              <a:sym typeface="Barlow Condensed"/>
            </a:endParaRPr>
          </a:p>
        </p:txBody>
      </p:sp>
      <p:sp>
        <p:nvSpPr>
          <p:cNvPr id="1745" name="Google Shape;1745;p35">
            <a:hlinkClick action="ppaction://hlinksldjump" r:id="rId13"/>
          </p:cNvPr>
          <p:cNvSpPr txBox="1"/>
          <p:nvPr/>
        </p:nvSpPr>
        <p:spPr>
          <a:xfrm rot="5398850">
            <a:off x="11362761" y="4249001"/>
            <a:ext cx="896700" cy="361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Athletics/PE</a:t>
            </a:r>
            <a:endParaRPr sz="1300">
              <a:latin typeface="Barlow Condensed"/>
              <a:ea typeface="Barlow Condensed"/>
              <a:cs typeface="Barlow Condensed"/>
              <a:sym typeface="Barlow Condensed"/>
            </a:endParaRPr>
          </a:p>
        </p:txBody>
      </p:sp>
      <p:sp>
        <p:nvSpPr>
          <p:cNvPr id="1746" name="Google Shape;1746;p35">
            <a:hlinkClick action="ppaction://hlinksldjump" r:id="rId14"/>
          </p:cNvPr>
          <p:cNvSpPr txBox="1"/>
          <p:nvPr/>
        </p:nvSpPr>
        <p:spPr>
          <a:xfrm rot="-5398875">
            <a:off x="-114150" y="2246037"/>
            <a:ext cx="9171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Condensed"/>
                <a:ea typeface="Barlow Condensed"/>
                <a:cs typeface="Barlow Condensed"/>
                <a:sym typeface="Barlow Condensed"/>
              </a:rPr>
              <a:t>Science/SS</a:t>
            </a:r>
            <a:endParaRPr>
              <a:latin typeface="Barlow Condensed"/>
              <a:ea typeface="Barlow Condensed"/>
              <a:cs typeface="Barlow Condensed"/>
              <a:sym typeface="Barlow Condensed"/>
            </a:endParaRPr>
          </a:p>
        </p:txBody>
      </p:sp>
      <p:sp>
        <p:nvSpPr>
          <p:cNvPr id="1747" name="Google Shape;1747;p35">
            <a:hlinkClick action="ppaction://hlinksldjump" r:id="rId15"/>
          </p:cNvPr>
          <p:cNvSpPr txBox="1"/>
          <p:nvPr/>
        </p:nvSpPr>
        <p:spPr>
          <a:xfrm rot="5398850">
            <a:off x="11396486" y="6162176"/>
            <a:ext cx="896700" cy="3618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arlow Condensed"/>
                <a:ea typeface="Barlow Condensed"/>
                <a:cs typeface="Barlow Condensed"/>
                <a:sym typeface="Barlow Condensed"/>
              </a:rPr>
              <a:t>Electives</a:t>
            </a:r>
            <a:endParaRPr>
              <a:latin typeface="Barlow Condensed"/>
              <a:ea typeface="Barlow Condensed"/>
              <a:cs typeface="Barlow Condensed"/>
              <a:sym typeface="Barlow Condensed"/>
            </a:endParaRPr>
          </a:p>
        </p:txBody>
      </p:sp>
      <p:sp>
        <p:nvSpPr>
          <p:cNvPr id="1748" name="Google Shape;1748;p35">
            <a:hlinkClick action="ppaction://hlinksldjump" r:id="rId16"/>
          </p:cNvPr>
          <p:cNvSpPr txBox="1"/>
          <p:nvPr/>
        </p:nvSpPr>
        <p:spPr>
          <a:xfrm rot="5398850">
            <a:off x="11396486" y="5172876"/>
            <a:ext cx="896700" cy="3618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Barlow Condensed"/>
                <a:ea typeface="Barlow Condensed"/>
                <a:cs typeface="Barlow Condensed"/>
                <a:sym typeface="Barlow Condensed"/>
              </a:rPr>
              <a:t>Fine Arts</a:t>
            </a:r>
            <a:endParaRPr sz="1300">
              <a:latin typeface="Barlow Condensed"/>
              <a:ea typeface="Barlow Condensed"/>
              <a:cs typeface="Barlow Condensed"/>
              <a:sym typeface="Barlow Condensed"/>
            </a:endParaRPr>
          </a:p>
        </p:txBody>
      </p:sp>
      <p:sp>
        <p:nvSpPr>
          <p:cNvPr id="1749" name="Google Shape;1749;p35"/>
          <p:cNvSpPr txBox="1"/>
          <p:nvPr/>
        </p:nvSpPr>
        <p:spPr>
          <a:xfrm>
            <a:off x="7334250" y="6249925"/>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Barlow Semi Condensed"/>
                <a:ea typeface="Barlow Semi Condensed"/>
                <a:cs typeface="Barlow Semi Condensed"/>
                <a:sym typeface="Barlow Semi Condensed"/>
                <a:hlinkClick r:id="rId17"/>
              </a:rPr>
              <a:t>Course Description Guide</a:t>
            </a:r>
            <a:endParaRPr sz="1600">
              <a:latin typeface="Barlow Semi Condensed"/>
              <a:ea typeface="Barlow Semi Condensed"/>
              <a:cs typeface="Barlow Semi Condensed"/>
              <a:sym typeface="Barlow Semi Condensed"/>
            </a:endParaRPr>
          </a:p>
        </p:txBody>
      </p:sp>
      <p:sp>
        <p:nvSpPr>
          <p:cNvPr id="1750" name="Google Shape;1750;p35"/>
          <p:cNvSpPr txBox="1"/>
          <p:nvPr/>
        </p:nvSpPr>
        <p:spPr>
          <a:xfrm>
            <a:off x="791475" y="2239400"/>
            <a:ext cx="4844400" cy="46332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Athletics (Choose Fall &amp; Spring)</a:t>
            </a:r>
            <a:endParaRPr b="1" sz="1700">
              <a:latin typeface="Barlow Semi Condensed"/>
              <a:ea typeface="Barlow Semi Condensed"/>
              <a:cs typeface="Barlow Semi Condensed"/>
              <a:sym typeface="Barlow Semi Condensed"/>
            </a:endParaRPr>
          </a:p>
          <a:p>
            <a:pPr indent="-336550" lvl="1" marL="9144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Team sport (football, volleyball, etc)</a:t>
            </a:r>
            <a:endParaRPr b="1" sz="1700">
              <a:latin typeface="Barlow Semi Condensed"/>
              <a:ea typeface="Barlow Semi Condensed"/>
              <a:cs typeface="Barlow Semi Condensed"/>
              <a:sym typeface="Barlow Semi Condensed"/>
            </a:endParaRPr>
          </a:p>
          <a:p>
            <a:pPr indent="-336550" lvl="1" marL="9144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Cheerleading</a:t>
            </a:r>
            <a:endParaRPr b="1" sz="1700">
              <a:latin typeface="Barlow Semi Condensed"/>
              <a:ea typeface="Barlow Semi Condensed"/>
              <a:cs typeface="Barlow Semi Condensed"/>
              <a:sym typeface="Barlow Semi Condensed"/>
            </a:endParaRPr>
          </a:p>
          <a:p>
            <a:pPr indent="-336550" lvl="1" marL="9144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Drill Team</a:t>
            </a:r>
            <a:endParaRPr b="1" sz="1700">
              <a:latin typeface="Barlow Semi Condensed"/>
              <a:ea typeface="Barlow Semi Condensed"/>
              <a:cs typeface="Barlow Semi Condensed"/>
              <a:sym typeface="Barlow Semi Condensed"/>
            </a:endParaRPr>
          </a:p>
          <a:p>
            <a:pPr indent="0" lvl="0" marL="914400" rtl="0" algn="l">
              <a:spcBef>
                <a:spcPts val="0"/>
              </a:spcBef>
              <a:spcAft>
                <a:spcPts val="0"/>
              </a:spcAft>
              <a:buNone/>
            </a:pPr>
            <a:r>
              <a:t/>
            </a:r>
            <a:endParaRPr b="1" sz="1700">
              <a:latin typeface="Barlow Semi Condensed"/>
              <a:ea typeface="Barlow Semi Condensed"/>
              <a:cs typeface="Barlow Semi Condensed"/>
              <a:sym typeface="Barlow Semi Condensed"/>
            </a:endParaRPr>
          </a:p>
          <a:p>
            <a:pPr indent="-336550" lvl="0" marL="4572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P.E:</a:t>
            </a:r>
            <a:endParaRPr b="1" sz="1700">
              <a:latin typeface="Barlow Semi Condensed"/>
              <a:ea typeface="Barlow Semi Condensed"/>
              <a:cs typeface="Barlow Semi Condensed"/>
              <a:sym typeface="Barlow Semi Condensed"/>
            </a:endParaRPr>
          </a:p>
          <a:p>
            <a:pPr indent="-336550" lvl="1" marL="914400" rtl="0" algn="l">
              <a:spcBef>
                <a:spcPts val="0"/>
              </a:spcBef>
              <a:spcAft>
                <a:spcPts val="0"/>
              </a:spcAft>
              <a:buClr>
                <a:schemeClr val="dk1"/>
              </a:buClr>
              <a:buSzPts val="1700"/>
              <a:buFont typeface="Barlow Semi Condensed"/>
              <a:buChar char="○"/>
            </a:pPr>
            <a:r>
              <a:rPr b="1" lang="en" sz="1700">
                <a:solidFill>
                  <a:schemeClr val="dk1"/>
                </a:solidFill>
                <a:latin typeface="Barlow Semi Condensed"/>
                <a:ea typeface="Barlow Semi Condensed"/>
                <a:cs typeface="Barlow Semi Condensed"/>
                <a:sym typeface="Barlow Semi Condensed"/>
              </a:rPr>
              <a:t>Lifetime Fitness and Wellness Pursuits</a:t>
            </a:r>
            <a:endParaRPr b="1" sz="1700">
              <a:solidFill>
                <a:schemeClr val="dk1"/>
              </a:solidFill>
              <a:latin typeface="Barlow Semi Condensed"/>
              <a:ea typeface="Barlow Semi Condensed"/>
              <a:cs typeface="Barlow Semi Condensed"/>
              <a:sym typeface="Barlow Semi Condensed"/>
            </a:endParaRPr>
          </a:p>
          <a:p>
            <a:pPr indent="-336550" lvl="1" marL="914400" rtl="0" algn="l">
              <a:spcBef>
                <a:spcPts val="0"/>
              </a:spcBef>
              <a:spcAft>
                <a:spcPts val="0"/>
              </a:spcAft>
              <a:buClr>
                <a:schemeClr val="dk1"/>
              </a:buClr>
              <a:buSzPts val="1700"/>
              <a:buFont typeface="Barlow Semi Condensed"/>
              <a:buChar char="○"/>
            </a:pPr>
            <a:r>
              <a:rPr b="1" lang="en" sz="1700">
                <a:solidFill>
                  <a:schemeClr val="dk1"/>
                </a:solidFill>
                <a:latin typeface="Barlow Semi Condensed"/>
                <a:ea typeface="Barlow Semi Condensed"/>
                <a:cs typeface="Barlow Semi Condensed"/>
                <a:sym typeface="Barlow Semi Condensed"/>
              </a:rPr>
              <a:t>Lifetime Recreation and Outdoor Pursuits</a:t>
            </a:r>
            <a:endParaRPr b="1" sz="1700">
              <a:solidFill>
                <a:schemeClr val="dk1"/>
              </a:solidFill>
              <a:latin typeface="Barlow Semi Condensed"/>
              <a:ea typeface="Barlow Semi Condensed"/>
              <a:cs typeface="Barlow Semi Condensed"/>
              <a:sym typeface="Barlow Semi Condensed"/>
            </a:endParaRPr>
          </a:p>
          <a:p>
            <a:pPr indent="-336550" lvl="1" marL="914400" rtl="0" algn="l">
              <a:spcBef>
                <a:spcPts val="0"/>
              </a:spcBef>
              <a:spcAft>
                <a:spcPts val="0"/>
              </a:spcAft>
              <a:buClr>
                <a:schemeClr val="dk1"/>
              </a:buClr>
              <a:buSzPts val="1700"/>
              <a:buFont typeface="Barlow Semi Condensed"/>
              <a:buChar char="○"/>
            </a:pPr>
            <a:r>
              <a:rPr b="1" lang="en" sz="1700">
                <a:solidFill>
                  <a:schemeClr val="dk1"/>
                </a:solidFill>
                <a:latin typeface="Barlow Semi Condensed"/>
                <a:ea typeface="Barlow Semi Condensed"/>
                <a:cs typeface="Barlow Semi Condensed"/>
                <a:sym typeface="Barlow Semi Condensed"/>
              </a:rPr>
              <a:t>Skill-Based Lifetime Activities</a:t>
            </a:r>
            <a:endParaRPr b="1" sz="1700">
              <a:solidFill>
                <a:schemeClr val="dk1"/>
              </a:solidFill>
              <a:latin typeface="Barlow Semi Condensed"/>
              <a:ea typeface="Barlow Semi Condensed"/>
              <a:cs typeface="Barlow Semi Condensed"/>
              <a:sym typeface="Barlow Semi Condensed"/>
            </a:endParaRPr>
          </a:p>
          <a:p>
            <a:pPr indent="0" lvl="0" marL="914400" rtl="0" algn="l">
              <a:spcBef>
                <a:spcPts val="0"/>
              </a:spcBef>
              <a:spcAft>
                <a:spcPts val="0"/>
              </a:spcAft>
              <a:buNone/>
            </a:pPr>
            <a:r>
              <a:t/>
            </a:r>
            <a:endParaRPr b="1" sz="1700">
              <a:solidFill>
                <a:schemeClr val="dk1"/>
              </a:solidFill>
              <a:latin typeface="Barlow Semi Condensed"/>
              <a:ea typeface="Barlow Semi Condensed"/>
              <a:cs typeface="Barlow Semi Condensed"/>
              <a:sym typeface="Barlow Semi Condensed"/>
            </a:endParaRPr>
          </a:p>
          <a:p>
            <a:pPr indent="-336550" lvl="0" marL="457200" rtl="0" algn="l">
              <a:spcBef>
                <a:spcPts val="0"/>
              </a:spcBef>
              <a:spcAft>
                <a:spcPts val="0"/>
              </a:spcAft>
              <a:buClr>
                <a:schemeClr val="dk1"/>
              </a:buClr>
              <a:buSzPts val="1700"/>
              <a:buFont typeface="Barlow Semi Condensed"/>
              <a:buChar char="●"/>
            </a:pPr>
            <a:r>
              <a:rPr b="1" lang="en" sz="1700">
                <a:solidFill>
                  <a:schemeClr val="dk1"/>
                </a:solidFill>
                <a:latin typeface="Barlow Semi Condensed"/>
                <a:ea typeface="Barlow Semi Condensed"/>
                <a:cs typeface="Barlow Semi Condensed"/>
                <a:sym typeface="Barlow Semi Condensed"/>
              </a:rPr>
              <a:t>Other P.E. Credits:</a:t>
            </a:r>
            <a:endParaRPr b="1" sz="1700">
              <a:solidFill>
                <a:schemeClr val="dk1"/>
              </a:solidFill>
              <a:latin typeface="Barlow Semi Condensed"/>
              <a:ea typeface="Barlow Semi Condensed"/>
              <a:cs typeface="Barlow Semi Condensed"/>
              <a:sym typeface="Barlow Semi Condensed"/>
            </a:endParaRPr>
          </a:p>
          <a:p>
            <a:pPr indent="-336550" lvl="1" marL="9144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External PE (fee &amp; application required)</a:t>
            </a:r>
            <a:endParaRPr b="1" sz="1700">
              <a:latin typeface="Barlow Semi Condensed"/>
              <a:ea typeface="Barlow Semi Condensed"/>
              <a:cs typeface="Barlow Semi Condensed"/>
              <a:sym typeface="Barlow Semi Condensed"/>
            </a:endParaRPr>
          </a:p>
          <a:p>
            <a:pPr indent="-336550" lvl="1" marL="9144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Dance 2 (prerequisite: Dance 1)</a:t>
            </a:r>
            <a:endParaRPr b="1" sz="1700">
              <a:latin typeface="Barlow Semi Condensed"/>
              <a:ea typeface="Barlow Semi Condensed"/>
              <a:cs typeface="Barlow Semi Condensed"/>
              <a:sym typeface="Barlow Semi Condensed"/>
            </a:endParaRPr>
          </a:p>
          <a:p>
            <a:pPr indent="-336550" lvl="1" marL="9144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JROTC 1</a:t>
            </a:r>
            <a:endParaRPr b="1" sz="1700">
              <a:latin typeface="Barlow Semi Condensed"/>
              <a:ea typeface="Barlow Semi Condensed"/>
              <a:cs typeface="Barlow Semi Condensed"/>
              <a:sym typeface="Barlow Semi Condensed"/>
            </a:endParaRPr>
          </a:p>
          <a:p>
            <a:pPr indent="-336550" lvl="1" marL="914400" rtl="0" algn="l">
              <a:spcBef>
                <a:spcPts val="0"/>
              </a:spcBef>
              <a:spcAft>
                <a:spcPts val="0"/>
              </a:spcAft>
              <a:buSzPts val="1700"/>
              <a:buFont typeface="Barlow Semi Condensed"/>
              <a:buChar char="○"/>
            </a:pPr>
            <a:r>
              <a:rPr b="1" lang="en" sz="1700">
                <a:latin typeface="Barlow Semi Condensed"/>
                <a:ea typeface="Barlow Semi Condensed"/>
                <a:cs typeface="Barlow Semi Condensed"/>
                <a:sym typeface="Barlow Semi Condensed"/>
              </a:rPr>
              <a:t>Band/Colorguard (0.5 credit each year for marching season)</a:t>
            </a:r>
            <a:endParaRPr b="1" sz="1700">
              <a:latin typeface="Barlow Semi Condensed"/>
              <a:ea typeface="Barlow Semi Condensed"/>
              <a:cs typeface="Barlow Semi Condensed"/>
              <a:sym typeface="Barlow Semi Condensed"/>
            </a:endParaRPr>
          </a:p>
          <a:p>
            <a:pPr indent="0" lvl="0" marL="457200" rtl="0" algn="l">
              <a:spcBef>
                <a:spcPts val="0"/>
              </a:spcBef>
              <a:spcAft>
                <a:spcPts val="0"/>
              </a:spcAft>
              <a:buNone/>
            </a:pPr>
            <a:r>
              <a:t/>
            </a:r>
            <a:endParaRPr b="1" sz="1700">
              <a:latin typeface="Barlow Semi Condensed"/>
              <a:ea typeface="Barlow Semi Condensed"/>
              <a:cs typeface="Barlow Semi Condensed"/>
              <a:sym typeface="Barlow Semi Condensed"/>
            </a:endParaRPr>
          </a:p>
        </p:txBody>
      </p:sp>
      <p:sp>
        <p:nvSpPr>
          <p:cNvPr id="1751" name="Google Shape;1751;p35"/>
          <p:cNvSpPr txBox="1"/>
          <p:nvPr/>
        </p:nvSpPr>
        <p:spPr>
          <a:xfrm rot="-5400000">
            <a:off x="5928150" y="5315000"/>
            <a:ext cx="1893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Outdoor Education</a:t>
            </a:r>
            <a:endParaRPr b="1" sz="1500">
              <a:latin typeface="Barlow Semi Condensed"/>
              <a:ea typeface="Barlow Semi Condensed"/>
              <a:cs typeface="Barlow Semi Condensed"/>
              <a:sym typeface="Barlow Semi Condensed"/>
            </a:endParaRPr>
          </a:p>
        </p:txBody>
      </p:sp>
      <p:pic>
        <p:nvPicPr>
          <p:cNvPr id="1752" name="Google Shape;1752;p35" title="MHS TX 881 AFJROTC Recruiting 1">
            <a:hlinkClick r:id="rId18"/>
          </p:cNvPr>
          <p:cNvPicPr preferRelativeResize="0"/>
          <p:nvPr/>
        </p:nvPicPr>
        <p:blipFill>
          <a:blip r:embed="rId19">
            <a:alphaModFix/>
          </a:blip>
          <a:stretch>
            <a:fillRect/>
          </a:stretch>
        </p:blipFill>
        <p:spPr>
          <a:xfrm>
            <a:off x="9420575" y="4791182"/>
            <a:ext cx="1847200" cy="1385393"/>
          </a:xfrm>
          <a:prstGeom prst="rect">
            <a:avLst/>
          </a:prstGeom>
          <a:noFill/>
          <a:ln>
            <a:noFill/>
          </a:ln>
        </p:spPr>
      </p:pic>
      <p:sp>
        <p:nvSpPr>
          <p:cNvPr id="1753" name="Google Shape;1753;p35"/>
          <p:cNvSpPr txBox="1"/>
          <p:nvPr/>
        </p:nvSpPr>
        <p:spPr>
          <a:xfrm rot="-5400000">
            <a:off x="5933475" y="864900"/>
            <a:ext cx="16647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Sports Medicine</a:t>
            </a:r>
            <a:endParaRPr b="1" sz="1500">
              <a:latin typeface="Barlow Semi Condensed"/>
              <a:ea typeface="Barlow Semi Condensed"/>
              <a:cs typeface="Barlow Semi Condensed"/>
              <a:sym typeface="Barlow Semi Condensed"/>
            </a:endParaRPr>
          </a:p>
        </p:txBody>
      </p:sp>
      <p:sp>
        <p:nvSpPr>
          <p:cNvPr id="1754" name="Google Shape;1754;p35"/>
          <p:cNvSpPr txBox="1"/>
          <p:nvPr/>
        </p:nvSpPr>
        <p:spPr>
          <a:xfrm rot="-5400000">
            <a:off x="8605650" y="5320237"/>
            <a:ext cx="1297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JROTC</a:t>
            </a:r>
            <a:endParaRPr b="1" sz="1500">
              <a:latin typeface="Barlow Semi Condensed"/>
              <a:ea typeface="Barlow Semi Condensed"/>
              <a:cs typeface="Barlow Semi Condensed"/>
              <a:sym typeface="Barlow Semi Condensed"/>
            </a:endParaRPr>
          </a:p>
        </p:txBody>
      </p:sp>
      <p:pic>
        <p:nvPicPr>
          <p:cNvPr id="1755" name="Google Shape;1755;p35">
            <a:hlinkClick r:id="rId20"/>
          </p:cNvPr>
          <p:cNvPicPr preferRelativeResize="0"/>
          <p:nvPr/>
        </p:nvPicPr>
        <p:blipFill>
          <a:blip r:embed="rId21">
            <a:alphaModFix/>
          </a:blip>
          <a:stretch>
            <a:fillRect/>
          </a:stretch>
        </p:blipFill>
        <p:spPr>
          <a:xfrm>
            <a:off x="9479387" y="215310"/>
            <a:ext cx="1729574" cy="1673865"/>
          </a:xfrm>
          <a:prstGeom prst="rect">
            <a:avLst/>
          </a:prstGeom>
          <a:noFill/>
          <a:ln>
            <a:noFill/>
          </a:ln>
        </p:spPr>
      </p:pic>
      <p:sp>
        <p:nvSpPr>
          <p:cNvPr id="1756" name="Google Shape;1756;p35"/>
          <p:cNvSpPr txBox="1"/>
          <p:nvPr/>
        </p:nvSpPr>
        <p:spPr>
          <a:xfrm rot="-5400000">
            <a:off x="8545863" y="844475"/>
            <a:ext cx="1510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Wrestling</a:t>
            </a:r>
            <a:endParaRPr b="1" sz="1500">
              <a:latin typeface="Barlow Semi Condensed"/>
              <a:ea typeface="Barlow Semi Condensed"/>
              <a:cs typeface="Barlow Semi Condensed"/>
              <a:sym typeface="Barlow Semi Condensed"/>
            </a:endParaRPr>
          </a:p>
        </p:txBody>
      </p:sp>
      <p:sp>
        <p:nvSpPr>
          <p:cNvPr id="1757" name="Google Shape;1757;p35"/>
          <p:cNvSpPr txBox="1"/>
          <p:nvPr/>
        </p:nvSpPr>
        <p:spPr>
          <a:xfrm>
            <a:off x="1988925" y="913075"/>
            <a:ext cx="2449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u="sng">
                <a:solidFill>
                  <a:schemeClr val="hlink"/>
                </a:solidFill>
                <a:latin typeface="Barlow Semi Condensed"/>
                <a:ea typeface="Barlow Semi Condensed"/>
                <a:cs typeface="Barlow Semi Condensed"/>
                <a:sym typeface="Barlow Semi Condensed"/>
                <a:hlinkClick r:id="rId22"/>
              </a:rPr>
              <a:t>9th Grade Course Card</a:t>
            </a:r>
            <a:endParaRPr sz="2000">
              <a:latin typeface="Barlow Semi Condensed"/>
              <a:ea typeface="Barlow Semi Condensed"/>
              <a:cs typeface="Barlow Semi Condensed"/>
              <a:sym typeface="Barlow Semi Condensed"/>
            </a:endParaRPr>
          </a:p>
        </p:txBody>
      </p:sp>
      <p:sp>
        <p:nvSpPr>
          <p:cNvPr id="1758" name="Google Shape;1758;p35"/>
          <p:cNvSpPr txBox="1"/>
          <p:nvPr/>
        </p:nvSpPr>
        <p:spPr>
          <a:xfrm>
            <a:off x="7511700" y="6390700"/>
            <a:ext cx="296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Barlow Semi Condensed"/>
              <a:ea typeface="Barlow Semi Condensed"/>
              <a:cs typeface="Barlow Semi Condensed"/>
              <a:sym typeface="Barlow Semi Condensed"/>
            </a:endParaRPr>
          </a:p>
        </p:txBody>
      </p:sp>
      <p:sp>
        <p:nvSpPr>
          <p:cNvPr id="1759" name="Google Shape;1759;p35"/>
          <p:cNvSpPr txBox="1"/>
          <p:nvPr/>
        </p:nvSpPr>
        <p:spPr>
          <a:xfrm>
            <a:off x="561975" y="1269800"/>
            <a:ext cx="53055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Barlow Semi Condensed"/>
                <a:ea typeface="Barlow Semi Condensed"/>
                <a:cs typeface="Barlow Semi Condensed"/>
                <a:sym typeface="Barlow Semi Condensed"/>
              </a:rPr>
              <a:t>Some course description videos are included on the next few pages however, to see the </a:t>
            </a:r>
            <a:r>
              <a:rPr b="1" lang="en" sz="1700">
                <a:latin typeface="Barlow Semi Condensed"/>
                <a:ea typeface="Barlow Semi Condensed"/>
                <a:cs typeface="Barlow Semi Condensed"/>
                <a:sym typeface="Barlow Semi Condensed"/>
              </a:rPr>
              <a:t>COMPLETE LIST OF ELECTIVES</a:t>
            </a:r>
            <a:r>
              <a:rPr lang="en" sz="1700">
                <a:latin typeface="Barlow Semi Condensed"/>
                <a:ea typeface="Barlow Semi Condensed"/>
                <a:cs typeface="Barlow Semi Condensed"/>
                <a:sym typeface="Barlow Semi Condensed"/>
              </a:rPr>
              <a:t>, click the link above.</a:t>
            </a:r>
            <a:endParaRPr sz="1700">
              <a:latin typeface="Barlow Semi Condensed"/>
              <a:ea typeface="Barlow Semi Condensed"/>
              <a:cs typeface="Barlow Semi Condensed"/>
              <a:sym typeface="Barlow Semi Condensed"/>
            </a:endParaRPr>
          </a:p>
        </p:txBody>
      </p:sp>
      <p:sp>
        <p:nvSpPr>
          <p:cNvPr id="1760" name="Google Shape;1760;p35"/>
          <p:cNvSpPr txBox="1"/>
          <p:nvPr/>
        </p:nvSpPr>
        <p:spPr>
          <a:xfrm>
            <a:off x="6939094" y="2725775"/>
            <a:ext cx="3876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Cross Country/Track &amp; Field Flyer</a:t>
            </a:r>
            <a:endParaRPr b="1" sz="1500">
              <a:latin typeface="Barlow Semi Condensed"/>
              <a:ea typeface="Barlow Semi Condensed"/>
              <a:cs typeface="Barlow Semi Condensed"/>
              <a:sym typeface="Barlow Semi Condensed"/>
            </a:endParaRPr>
          </a:p>
        </p:txBody>
      </p:sp>
      <p:pic>
        <p:nvPicPr>
          <p:cNvPr id="1761" name="Google Shape;1761;p35">
            <a:hlinkClick r:id="rId23"/>
          </p:cNvPr>
          <p:cNvPicPr preferRelativeResize="0"/>
          <p:nvPr/>
        </p:nvPicPr>
        <p:blipFill>
          <a:blip r:embed="rId24">
            <a:alphaModFix/>
          </a:blip>
          <a:stretch>
            <a:fillRect/>
          </a:stretch>
        </p:blipFill>
        <p:spPr>
          <a:xfrm>
            <a:off x="6522173" y="2033436"/>
            <a:ext cx="4710750" cy="691303"/>
          </a:xfrm>
          <a:prstGeom prst="rect">
            <a:avLst/>
          </a:prstGeom>
          <a:noFill/>
          <a:ln>
            <a:noFill/>
          </a:ln>
        </p:spPr>
      </p:pic>
      <p:pic>
        <p:nvPicPr>
          <p:cNvPr descr="Brief introduction and details on what we do in outdoor education." id="1762" name="Google Shape;1762;p35" title="What is Outdoor Education">
            <a:hlinkClick r:id="rId25"/>
          </p:cNvPr>
          <p:cNvPicPr preferRelativeResize="0"/>
          <p:nvPr/>
        </p:nvPicPr>
        <p:blipFill>
          <a:blip r:embed="rId26">
            <a:alphaModFix/>
          </a:blip>
          <a:stretch>
            <a:fillRect/>
          </a:stretch>
        </p:blipFill>
        <p:spPr>
          <a:xfrm>
            <a:off x="7085000" y="4794400"/>
            <a:ext cx="1847200" cy="1385400"/>
          </a:xfrm>
          <a:prstGeom prst="rect">
            <a:avLst/>
          </a:prstGeom>
          <a:noFill/>
          <a:ln>
            <a:noFill/>
          </a:ln>
        </p:spPr>
      </p:pic>
      <p:sp>
        <p:nvSpPr>
          <p:cNvPr id="1763" name="Google Shape;1763;p35"/>
          <p:cNvSpPr txBox="1"/>
          <p:nvPr/>
        </p:nvSpPr>
        <p:spPr>
          <a:xfrm>
            <a:off x="8082650" y="3765775"/>
            <a:ext cx="413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Semi Condensed"/>
              <a:ea typeface="Barlow Semi Condensed"/>
              <a:cs typeface="Barlow Semi Condensed"/>
              <a:sym typeface="Barlow Semi Condensed"/>
            </a:endParaRPr>
          </a:p>
        </p:txBody>
      </p:sp>
      <p:pic>
        <p:nvPicPr>
          <p:cNvPr id="1764" name="Google Shape;1764;p35" title="Marcus Cheer Mound Showdown">
            <a:hlinkClick r:id="rId27"/>
          </p:cNvPr>
          <p:cNvPicPr preferRelativeResize="0"/>
          <p:nvPr/>
        </p:nvPicPr>
        <p:blipFill>
          <a:blip r:embed="rId28">
            <a:alphaModFix/>
          </a:blip>
          <a:stretch>
            <a:fillRect/>
          </a:stretch>
        </p:blipFill>
        <p:spPr>
          <a:xfrm>
            <a:off x="9448800" y="3162300"/>
            <a:ext cx="1847179" cy="1385400"/>
          </a:xfrm>
          <a:prstGeom prst="rect">
            <a:avLst/>
          </a:prstGeom>
          <a:noFill/>
          <a:ln>
            <a:noFill/>
          </a:ln>
        </p:spPr>
      </p:pic>
      <p:pic>
        <p:nvPicPr>
          <p:cNvPr id="1765" name="Google Shape;1765;p35" title="Marcus Volleyball Info">
            <a:hlinkClick r:id="rId29"/>
          </p:cNvPr>
          <p:cNvPicPr preferRelativeResize="0"/>
          <p:nvPr/>
        </p:nvPicPr>
        <p:blipFill>
          <a:blip r:embed="rId30">
            <a:alphaModFix/>
          </a:blip>
          <a:stretch>
            <a:fillRect/>
          </a:stretch>
        </p:blipFill>
        <p:spPr>
          <a:xfrm>
            <a:off x="7098550" y="3148324"/>
            <a:ext cx="1847200" cy="1385395"/>
          </a:xfrm>
          <a:prstGeom prst="rect">
            <a:avLst/>
          </a:prstGeom>
          <a:noFill/>
          <a:ln>
            <a:noFill/>
          </a:ln>
        </p:spPr>
      </p:pic>
      <p:sp>
        <p:nvSpPr>
          <p:cNvPr id="1766" name="Google Shape;1766;p35"/>
          <p:cNvSpPr txBox="1"/>
          <p:nvPr/>
        </p:nvSpPr>
        <p:spPr>
          <a:xfrm rot="-5400000">
            <a:off x="5912613" y="3758125"/>
            <a:ext cx="1893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Volleyball</a:t>
            </a:r>
            <a:endParaRPr b="1" sz="1500">
              <a:latin typeface="Barlow Semi Condensed"/>
              <a:ea typeface="Barlow Semi Condensed"/>
              <a:cs typeface="Barlow Semi Condensed"/>
              <a:sym typeface="Barlow Semi Condensed"/>
            </a:endParaRPr>
          </a:p>
        </p:txBody>
      </p:sp>
      <p:sp>
        <p:nvSpPr>
          <p:cNvPr id="1767" name="Google Shape;1767;p35"/>
          <p:cNvSpPr txBox="1"/>
          <p:nvPr/>
        </p:nvSpPr>
        <p:spPr>
          <a:xfrm rot="-5400000">
            <a:off x="8290350" y="3638600"/>
            <a:ext cx="1893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Barlow Semi Condensed"/>
                <a:ea typeface="Barlow Semi Condensed"/>
                <a:cs typeface="Barlow Semi Condensed"/>
                <a:sym typeface="Barlow Semi Condensed"/>
              </a:rPr>
              <a:t>Cheer</a:t>
            </a:r>
            <a:endParaRPr b="1" sz="1500">
              <a:latin typeface="Barlow Semi Condensed"/>
              <a:ea typeface="Barlow Semi Condensed"/>
              <a:cs typeface="Barlow Semi Condensed"/>
              <a:sym typeface="Barlow Semi Condensed"/>
            </a:endParaRPr>
          </a:p>
        </p:txBody>
      </p:sp>
      <p:pic>
        <p:nvPicPr>
          <p:cNvPr id="1768" name="Google Shape;1768;p35" title="Recruiting video 22">
            <a:hlinkClick r:id="rId31"/>
          </p:cNvPr>
          <p:cNvPicPr preferRelativeResize="0"/>
          <p:nvPr/>
        </p:nvPicPr>
        <p:blipFill>
          <a:blip r:embed="rId32">
            <a:alphaModFix/>
          </a:blip>
          <a:stretch>
            <a:fillRect/>
          </a:stretch>
        </p:blipFill>
        <p:spPr>
          <a:xfrm>
            <a:off x="7024425" y="342900"/>
            <a:ext cx="1847174" cy="13853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2"/>
                                        </p:tgtEl>
                                        <p:attrNameLst>
                                          <p:attrName>style.visibility</p:attrName>
                                        </p:attrNameLst>
                                      </p:cBhvr>
                                      <p:to>
                                        <p:strVal val="visible"/>
                                      </p:to>
                                    </p:set>
                                    <p:animEffect filter="fade" transition="in">
                                      <p:cBhvr>
                                        <p:cTn dur="1000"/>
                                        <p:tgtEl>
                                          <p:spTgt spid="1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5"/>
                                        </p:tgtEl>
                                        <p:attrNameLst>
                                          <p:attrName>style.visibility</p:attrName>
                                        </p:attrNameLst>
                                      </p:cBhvr>
                                      <p:to>
                                        <p:strVal val="visible"/>
                                      </p:to>
                                    </p:set>
                                    <p:animEffect filter="fade" transition="in">
                                      <p:cBhvr>
                                        <p:cTn dur="1000"/>
                                        <p:tgtEl>
                                          <p:spTgt spid="1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8"/>
                                        </p:tgtEl>
                                        <p:attrNameLst>
                                          <p:attrName>style.visibility</p:attrName>
                                        </p:attrNameLst>
                                      </p:cBhvr>
                                      <p:to>
                                        <p:strVal val="visible"/>
                                      </p:to>
                                    </p:set>
                                    <p:animEffect filter="fade" transition="in">
                                      <p:cBhvr>
                                        <p:cTn dur="1000"/>
                                        <p:tgtEl>
                                          <p:spTgt spid="17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373C3F"/>
      </a:lt1>
      <a:dk2>
        <a:srgbClr val="373C3F"/>
      </a:dk2>
      <a:lt2>
        <a:srgbClr val="F4CCCC"/>
      </a:lt2>
      <a:accent1>
        <a:srgbClr val="FCE5CD"/>
      </a:accent1>
      <a:accent2>
        <a:srgbClr val="FFF2CC"/>
      </a:accent2>
      <a:accent3>
        <a:srgbClr val="D9EAD3"/>
      </a:accent3>
      <a:accent4>
        <a:srgbClr val="C9DAF8"/>
      </a:accent4>
      <a:accent5>
        <a:srgbClr val="D9D2E9"/>
      </a:accent5>
      <a:accent6>
        <a:srgbClr val="EAD1D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